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4"/>
    <p:sldMasterId id="2147483660" r:id="rId5"/>
    <p:sldMasterId id="2147483664" r:id="rId6"/>
    <p:sldMasterId id="2147483679" r:id="rId7"/>
  </p:sldMasterIdLst>
  <p:notesMasterIdLst>
    <p:notesMasterId r:id="rId11"/>
  </p:notesMasterIdLst>
  <p:sldIdLst>
    <p:sldId id="262" r:id="rId8"/>
    <p:sldId id="263" r:id="rId9"/>
    <p:sldId id="264" r:id="rId1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F296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64" d="100"/>
          <a:sy n="164" d="100"/>
        </p:scale>
        <p:origin x="96" y="104"/>
      </p:cViewPr>
      <p:guideLst/>
    </p:cSldViewPr>
  </p:slideViewPr>
  <p:notesTextViewPr>
    <p:cViewPr>
      <p:scale>
        <a:sx n="1" d="1"/>
        <a:sy n="1" d="1"/>
      </p:scale>
      <p:origin x="0" y="0"/>
    </p:cViewPr>
  </p:notesTextViewPr>
  <p:sorterViewPr>
    <p:cViewPr>
      <p:scale>
        <a:sx n="100" d="100"/>
        <a:sy n="100" d="100"/>
      </p:scale>
      <p:origin x="0" y="-5530"/>
    </p:cViewPr>
  </p:sorterViewPr>
  <p:notesViewPr>
    <p:cSldViewPr snapToGrid="0">
      <p:cViewPr varScale="1">
        <p:scale>
          <a:sx n="83" d="100"/>
          <a:sy n="83" d="100"/>
        </p:scale>
        <p:origin x="3852" y="1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Master" Target="slideMasters/slideMaster4.xml"/><Relationship Id="rId12"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notesMaster" Target="notesMasters/notesMaster1.xml"/><Relationship Id="rId5" Type="http://schemas.openxmlformats.org/officeDocument/2006/relationships/slideMaster" Target="slideMasters/slideMaster2.xml"/><Relationship Id="rId15" Type="http://schemas.openxmlformats.org/officeDocument/2006/relationships/tableStyles" Target="tableStyles.xml"/><Relationship Id="rId10" Type="http://schemas.openxmlformats.org/officeDocument/2006/relationships/slide" Target="slides/slide3.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ADB1B9D-5FD8-46B1-A173-F00497598741}" type="datetimeFigureOut">
              <a:rPr lang="en-US" smtClean="0"/>
              <a:t>10/19/2025</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17142BC-A7BD-4276-975D-6351998F7C85}" type="slidenum">
              <a:rPr lang="en-US" smtClean="0"/>
              <a:t>‹#›</a:t>
            </a:fld>
            <a:endParaRPr lang="en-US" dirty="0"/>
          </a:p>
        </p:txBody>
      </p:sp>
    </p:spTree>
    <p:extLst>
      <p:ext uri="{BB962C8B-B14F-4D97-AF65-F5344CB8AC3E}">
        <p14:creationId xmlns:p14="http://schemas.microsoft.com/office/powerpoint/2010/main" val="23444892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Rectangle 6"/>
          <p:cNvSpPr/>
          <p:nvPr/>
        </p:nvSpPr>
        <p:spPr>
          <a:xfrm>
            <a:off x="446534" y="4433977"/>
            <a:ext cx="11262866" cy="1956587"/>
          </a:xfrm>
          <a:prstGeom prst="rect">
            <a:avLst/>
          </a:prstGeom>
          <a:solidFill>
            <a:srgbClr val="9F296B"/>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
        <p:nvSpPr>
          <p:cNvPr id="2" name="Title 1"/>
          <p:cNvSpPr>
            <a:spLocks noGrp="1"/>
          </p:cNvSpPr>
          <p:nvPr>
            <p:ph type="ctrTitle"/>
          </p:nvPr>
        </p:nvSpPr>
        <p:spPr>
          <a:xfrm>
            <a:off x="581191" y="2071349"/>
            <a:ext cx="10993549" cy="1475013"/>
          </a:xfrm>
          <a:effectLst/>
        </p:spPr>
        <p:txBody>
          <a:bodyPr anchor="b">
            <a:normAutofit/>
          </a:bodyPr>
          <a:lstStyle>
            <a:lvl1pPr>
              <a:defRPr sz="3600">
                <a:solidFill>
                  <a:schemeClr val="accent1"/>
                </a:solidFill>
                <a:latin typeface="Calibri" panose="020F0502020204030204" pitchFamily="34" charset="0"/>
                <a:ea typeface="Calibri" panose="020F0502020204030204" pitchFamily="34" charset="0"/>
                <a:cs typeface="Calibri" panose="020F0502020204030204" pitchFamily="34" charset="0"/>
              </a:defRPr>
            </a:lvl1pPr>
          </a:lstStyle>
          <a:p>
            <a:r>
              <a:rPr lang="en-US" dirty="0"/>
              <a:t>Click to edit Master title style</a:t>
            </a:r>
          </a:p>
        </p:txBody>
      </p:sp>
      <p:sp>
        <p:nvSpPr>
          <p:cNvPr id="4" name="Date Placeholder 3"/>
          <p:cNvSpPr>
            <a:spLocks noGrp="1"/>
          </p:cNvSpPr>
          <p:nvPr>
            <p:ph type="dt" sz="half" idx="10"/>
          </p:nvPr>
        </p:nvSpPr>
        <p:spPr>
          <a:xfrm>
            <a:off x="7605951" y="5956137"/>
            <a:ext cx="2844800" cy="365125"/>
          </a:xfrm>
        </p:spPr>
        <p:txBody>
          <a:bodyPr/>
          <a:lstStyle>
            <a:lvl1pPr>
              <a:defRPr>
                <a:solidFill>
                  <a:schemeClr val="bg1"/>
                </a:solidFill>
                <a:latin typeface="Calibri" panose="020F0502020204030204" pitchFamily="34" charset="0"/>
                <a:ea typeface="Calibri" panose="020F0502020204030204" pitchFamily="34" charset="0"/>
                <a:cs typeface="Calibri" panose="020F0502020204030204" pitchFamily="34" charset="0"/>
              </a:defRPr>
            </a:lvl1pPr>
          </a:lstStyle>
          <a:p>
            <a:fld id="{63442AB9-C8CA-420F-B42A-18C2D699071B}" type="datetime1">
              <a:rPr lang="en-US" smtClean="0"/>
              <a:pPr/>
              <a:t>10/19/2025</a:t>
            </a:fld>
            <a:endParaRPr lang="en-US" dirty="0"/>
          </a:p>
        </p:txBody>
      </p:sp>
      <p:sp>
        <p:nvSpPr>
          <p:cNvPr id="5" name="Footer Placeholder 4"/>
          <p:cNvSpPr>
            <a:spLocks noGrp="1"/>
          </p:cNvSpPr>
          <p:nvPr>
            <p:ph type="ftr" sz="quarter" idx="11"/>
          </p:nvPr>
        </p:nvSpPr>
        <p:spPr>
          <a:xfrm>
            <a:off x="581192" y="5951811"/>
            <a:ext cx="6917210" cy="365125"/>
          </a:xfrm>
        </p:spPr>
        <p:txBody>
          <a:bodyPr/>
          <a:lstStyle>
            <a:lvl1pPr>
              <a:defRPr>
                <a:solidFill>
                  <a:schemeClr val="bg1"/>
                </a:solidFill>
                <a:latin typeface="Calibri" panose="020F0502020204030204" pitchFamily="34" charset="0"/>
                <a:ea typeface="Calibri" panose="020F0502020204030204" pitchFamily="34" charset="0"/>
                <a:cs typeface="Calibri" panose="020F0502020204030204" pitchFamily="34" charset="0"/>
              </a:defRPr>
            </a:lvl1pPr>
          </a:lstStyle>
          <a:p>
            <a:endParaRPr lang="en-US" dirty="0"/>
          </a:p>
        </p:txBody>
      </p:sp>
      <p:sp>
        <p:nvSpPr>
          <p:cNvPr id="6" name="Slide Number Placeholder 5"/>
          <p:cNvSpPr>
            <a:spLocks noGrp="1"/>
          </p:cNvSpPr>
          <p:nvPr>
            <p:ph type="sldNum" sz="quarter" idx="12"/>
          </p:nvPr>
        </p:nvSpPr>
        <p:spPr>
          <a:xfrm>
            <a:off x="10558300" y="5956137"/>
            <a:ext cx="1016440" cy="365125"/>
          </a:xfrm>
        </p:spPr>
        <p:txBody>
          <a:bodyPr/>
          <a:lstStyle>
            <a:lvl1pPr>
              <a:defRPr>
                <a:solidFill>
                  <a:schemeClr val="bg1"/>
                </a:solidFill>
                <a:latin typeface="Calibri" panose="020F0502020204030204" pitchFamily="34" charset="0"/>
                <a:ea typeface="Calibri" panose="020F0502020204030204" pitchFamily="34" charset="0"/>
                <a:cs typeface="Calibri" panose="020F0502020204030204" pitchFamily="34" charset="0"/>
              </a:defRPr>
            </a:lvl1pPr>
          </a:lstStyle>
          <a:p>
            <a:fld id="{D57F1E4F-1CFF-5643-939E-217C01CDF565}" type="slidenum">
              <a:rPr lang="en-US" smtClean="0"/>
              <a:pPr/>
              <a:t>‹#›</a:t>
            </a:fld>
            <a:endParaRPr lang="en-US" dirty="0"/>
          </a:p>
        </p:txBody>
      </p:sp>
      <p:pic>
        <p:nvPicPr>
          <p:cNvPr id="8" name="Picture 7">
            <a:extLst>
              <a:ext uri="{FF2B5EF4-FFF2-40B4-BE49-F238E27FC236}">
                <a16:creationId xmlns:a16="http://schemas.microsoft.com/office/drawing/2014/main" id="{B1E6FACF-6917-42CC-9D4A-4A40E9CFE33B}"/>
              </a:ext>
            </a:extLst>
          </p:cNvPr>
          <p:cNvPicPr>
            <a:picLocks noChangeAspect="1"/>
          </p:cNvPicPr>
          <p:nvPr userDrawn="1"/>
        </p:nvPicPr>
        <p:blipFill>
          <a:blip r:embed="rId2"/>
          <a:stretch>
            <a:fillRect/>
          </a:stretch>
        </p:blipFill>
        <p:spPr>
          <a:xfrm>
            <a:off x="10723731" y="6390840"/>
            <a:ext cx="985669" cy="385956"/>
          </a:xfrm>
          <a:prstGeom prst="rect">
            <a:avLst/>
          </a:prstGeom>
        </p:spPr>
      </p:pic>
      <p:pic>
        <p:nvPicPr>
          <p:cNvPr id="9" name="Picture 8">
            <a:extLst>
              <a:ext uri="{FF2B5EF4-FFF2-40B4-BE49-F238E27FC236}">
                <a16:creationId xmlns:a16="http://schemas.microsoft.com/office/drawing/2014/main" id="{C46500E2-F5EF-4C50-8AE4-63DB796C07D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87465" y="6390564"/>
            <a:ext cx="1821044" cy="386232"/>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solidFill>
                  <a:schemeClr val="bg2">
                    <a:lumMod val="50000"/>
                  </a:schemeClr>
                </a:solidFill>
                <a:latin typeface="Calibri" panose="020F0502020204030204" pitchFamily="34" charset="0"/>
                <a:ea typeface="Calibri" panose="020F0502020204030204" pitchFamily="34" charset="0"/>
                <a:cs typeface="Calibri" panose="020F0502020204030204" pitchFamily="34" charset="0"/>
              </a:defRPr>
            </a:lvl1pPr>
          </a:lstStyle>
          <a:p>
            <a:fld id="{BA1B02A8-9935-43BE-936D-943169608636}" type="datetime1">
              <a:rPr lang="en-US" smtClean="0"/>
              <a:pPr/>
              <a:t>10/19/2025</a:t>
            </a:fld>
            <a:endParaRPr lang="en-US" dirty="0"/>
          </a:p>
        </p:txBody>
      </p:sp>
      <p:sp>
        <p:nvSpPr>
          <p:cNvPr id="3" name="Footer Placeholder 2"/>
          <p:cNvSpPr>
            <a:spLocks noGrp="1"/>
          </p:cNvSpPr>
          <p:nvPr>
            <p:ph type="ftr" sz="quarter" idx="11"/>
          </p:nvPr>
        </p:nvSpPr>
        <p:spPr/>
        <p:txBody>
          <a:bodyPr/>
          <a:lstStyle>
            <a:lvl1pPr>
              <a:defRPr>
                <a:solidFill>
                  <a:schemeClr val="bg2">
                    <a:lumMod val="50000"/>
                  </a:schemeClr>
                </a:solidFill>
                <a:latin typeface="Calibri" panose="020F0502020204030204" pitchFamily="34" charset="0"/>
                <a:ea typeface="Calibri" panose="020F0502020204030204" pitchFamily="34" charset="0"/>
                <a:cs typeface="Calibri" panose="020F0502020204030204" pitchFamily="34" charset="0"/>
              </a:defRPr>
            </a:lvl1pPr>
          </a:lstStyle>
          <a:p>
            <a:endParaRPr lang="en-US" dirty="0"/>
          </a:p>
        </p:txBody>
      </p:sp>
      <p:sp>
        <p:nvSpPr>
          <p:cNvPr id="4" name="Slide Number Placeholder 3"/>
          <p:cNvSpPr>
            <a:spLocks noGrp="1"/>
          </p:cNvSpPr>
          <p:nvPr>
            <p:ph type="sldNum" sz="quarter" idx="12"/>
          </p:nvPr>
        </p:nvSpPr>
        <p:spPr/>
        <p:txBody>
          <a:bodyPr/>
          <a:lstStyle>
            <a:lvl1pPr>
              <a:defRPr>
                <a:solidFill>
                  <a:schemeClr val="bg2">
                    <a:lumMod val="50000"/>
                  </a:schemeClr>
                </a:solidFill>
                <a:latin typeface="Calibri" panose="020F0502020204030204" pitchFamily="34" charset="0"/>
                <a:ea typeface="Calibri" panose="020F0502020204030204" pitchFamily="34" charset="0"/>
                <a:cs typeface="Calibri" panose="020F0502020204030204" pitchFamily="34" charset="0"/>
              </a:defRPr>
            </a:lvl1pPr>
          </a:lstStyle>
          <a:p>
            <a:fld id="{D57F1E4F-1CFF-5643-939E-217C01CDF565}" type="slidenum">
              <a:rPr lang="en-US" smtClean="0"/>
              <a:pPr/>
              <a:t>‹#›</a:t>
            </a:fld>
            <a:endParaRPr lang="en-US" dirty="0"/>
          </a:p>
        </p:txBody>
      </p:sp>
      <p:pic>
        <p:nvPicPr>
          <p:cNvPr id="5" name="Picture 4">
            <a:extLst>
              <a:ext uri="{FF2B5EF4-FFF2-40B4-BE49-F238E27FC236}">
                <a16:creationId xmlns:a16="http://schemas.microsoft.com/office/drawing/2014/main" id="{EC9FE9A0-A17E-319E-1D2C-23EA11F01950}"/>
              </a:ext>
            </a:extLst>
          </p:cNvPr>
          <p:cNvPicPr>
            <a:picLocks noChangeAspect="1"/>
          </p:cNvPicPr>
          <p:nvPr userDrawn="1"/>
        </p:nvPicPr>
        <p:blipFill>
          <a:blip r:embed="rId2"/>
          <a:stretch>
            <a:fillRect/>
          </a:stretch>
        </p:blipFill>
        <p:spPr>
          <a:xfrm>
            <a:off x="10723731" y="6390840"/>
            <a:ext cx="985669" cy="385956"/>
          </a:xfrm>
          <a:prstGeom prst="rect">
            <a:avLst/>
          </a:prstGeom>
        </p:spPr>
      </p:pic>
      <p:pic>
        <p:nvPicPr>
          <p:cNvPr id="6" name="Picture 5">
            <a:extLst>
              <a:ext uri="{FF2B5EF4-FFF2-40B4-BE49-F238E27FC236}">
                <a16:creationId xmlns:a16="http://schemas.microsoft.com/office/drawing/2014/main" id="{DA154E89-413C-3E0E-7DA6-59D05F631943}"/>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87465" y="6390564"/>
            <a:ext cx="1821044" cy="386232"/>
          </a:xfrm>
          <a:prstGeom prst="rect">
            <a:avLst/>
          </a:prstGeom>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9" name="Rectangle 8"/>
          <p:cNvSpPr>
            <a:spLocks noChangeAspect="1"/>
          </p:cNvSpPr>
          <p:nvPr/>
        </p:nvSpPr>
        <p:spPr>
          <a:xfrm>
            <a:off x="447817" y="5141973"/>
            <a:ext cx="11298200" cy="1274702"/>
          </a:xfrm>
          <a:prstGeom prst="rect">
            <a:avLst/>
          </a:prstGeom>
          <a:solidFill>
            <a:srgbClr val="9F296B"/>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2" y="5262296"/>
            <a:ext cx="4909445" cy="689514"/>
          </a:xfrm>
        </p:spPr>
        <p:txBody>
          <a:bodyPr anchor="ctr"/>
          <a:lstStyle>
            <a:lvl1pPr algn="l">
              <a:defRPr sz="2000" b="0">
                <a:solidFill>
                  <a:schemeClr val="bg1"/>
                </a:solidFill>
                <a:latin typeface="Calibri" panose="020F0502020204030204" pitchFamily="34" charset="0"/>
                <a:ea typeface="Calibri" panose="020F0502020204030204" pitchFamily="34" charset="0"/>
                <a:cs typeface="Calibri" panose="020F0502020204030204" pitchFamily="34" charset="0"/>
              </a:defRPr>
            </a:lvl1pPr>
          </a:lstStyle>
          <a:p>
            <a:r>
              <a:rPr lang="en-US" dirty="0"/>
              <a:t>Click to edit Master title style</a:t>
            </a:r>
          </a:p>
        </p:txBody>
      </p:sp>
      <p:sp>
        <p:nvSpPr>
          <p:cNvPr id="3" name="Content Placeholder 2"/>
          <p:cNvSpPr>
            <a:spLocks noGrp="1"/>
          </p:cNvSpPr>
          <p:nvPr>
            <p:ph idx="1" hasCustomPrompt="1"/>
          </p:nvPr>
        </p:nvSpPr>
        <p:spPr>
          <a:xfrm>
            <a:off x="447816" y="601200"/>
            <a:ext cx="11292840" cy="4204800"/>
          </a:xfrm>
        </p:spPr>
        <p:txBody>
          <a:bodyPr anchor="t">
            <a:normAutofit/>
          </a:bodyPr>
          <a:lstStyle>
            <a:lvl1pPr>
              <a:defRPr sz="2000">
                <a:solidFill>
                  <a:schemeClr val="tx2"/>
                </a:solidFill>
                <a:latin typeface="Calibri" panose="020F0502020204030204" pitchFamily="34" charset="0"/>
                <a:ea typeface="Calibri" panose="020F0502020204030204" pitchFamily="34" charset="0"/>
                <a:cs typeface="Calibri" panose="020F0502020204030204" pitchFamily="34" charset="0"/>
              </a:defRPr>
            </a:lvl1pPr>
            <a:lvl2pPr>
              <a:defRPr sz="1800">
                <a:solidFill>
                  <a:schemeClr val="tx2"/>
                </a:solidFill>
                <a:latin typeface="Calibri" panose="020F0502020204030204" pitchFamily="34" charset="0"/>
                <a:ea typeface="Calibri" panose="020F0502020204030204" pitchFamily="34" charset="0"/>
                <a:cs typeface="Calibri" panose="020F0502020204030204" pitchFamily="34" charset="0"/>
              </a:defRPr>
            </a:lvl2pPr>
            <a:lvl3pPr>
              <a:defRPr sz="1600">
                <a:solidFill>
                  <a:schemeClr val="tx2"/>
                </a:solidFill>
                <a:latin typeface="Calibri" panose="020F0502020204030204" pitchFamily="34" charset="0"/>
                <a:ea typeface="Calibri" panose="020F0502020204030204" pitchFamily="34" charset="0"/>
                <a:cs typeface="Calibri" panose="020F0502020204030204" pitchFamily="34" charset="0"/>
              </a:defRPr>
            </a:lvl3pPr>
            <a:lvl4pPr>
              <a:defRPr sz="1400">
                <a:solidFill>
                  <a:schemeClr val="tx2"/>
                </a:solidFill>
                <a:latin typeface="Calibri" panose="020F0502020204030204" pitchFamily="34" charset="0"/>
                <a:ea typeface="Calibri" panose="020F0502020204030204" pitchFamily="34" charset="0"/>
                <a:cs typeface="Calibri" panose="020F0502020204030204" pitchFamily="34" charset="0"/>
              </a:defRPr>
            </a:lvl4pPr>
            <a:lvl5pPr>
              <a:defRPr sz="1400">
                <a:solidFill>
                  <a:schemeClr val="tx2"/>
                </a:solidFill>
                <a:latin typeface="Calibri" panose="020F0502020204030204" pitchFamily="34" charset="0"/>
                <a:ea typeface="Calibri" panose="020F0502020204030204" pitchFamily="34" charset="0"/>
                <a:cs typeface="Calibri" panose="020F0502020204030204" pitchFamily="34" charset="0"/>
              </a:defRPr>
            </a:lvl5pPr>
            <a:lvl6pPr>
              <a:defRPr sz="1400">
                <a:solidFill>
                  <a:schemeClr val="tx2"/>
                </a:solidFill>
              </a:defRPr>
            </a:lvl6pPr>
            <a:lvl7pPr>
              <a:defRPr sz="1400">
                <a:solidFill>
                  <a:schemeClr val="tx2"/>
                </a:solidFill>
              </a:defRPr>
            </a:lvl7pPr>
            <a:lvl8pPr>
              <a:defRPr sz="1400">
                <a:solidFill>
                  <a:schemeClr val="tx2"/>
                </a:solidFill>
              </a:defRPr>
            </a:lvl8pPr>
            <a:lvl9pPr>
              <a:defRPr sz="1400">
                <a:solidFill>
                  <a:schemeClr val="tx2"/>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5740823" y="5262296"/>
            <a:ext cx="5869987" cy="689515"/>
          </a:xfrm>
        </p:spPr>
        <p:txBody>
          <a:bodyPr anchor="ctr">
            <a:normAutofit/>
          </a:bodyPr>
          <a:lstStyle>
            <a:lvl1pPr marL="0" indent="0" algn="r">
              <a:buNone/>
              <a:defRPr sz="1100">
                <a:solidFill>
                  <a:schemeClr val="bg1"/>
                </a:solidFill>
                <a:latin typeface="Calibri" panose="020F0502020204030204" pitchFamily="34" charset="0"/>
                <a:ea typeface="Calibri" panose="020F0502020204030204" pitchFamily="34" charset="0"/>
                <a:cs typeface="Calibri" panose="020F0502020204030204" pitchFamily="34" charset="0"/>
              </a:defRPr>
            </a:lvl1pPr>
            <a:lvl2pPr marL="457200" indent="0">
              <a:buNone/>
              <a:defRPr sz="11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lvl1pPr>
              <a:defRPr>
                <a:solidFill>
                  <a:schemeClr val="bg1"/>
                </a:solidFill>
                <a:latin typeface="Calibri" panose="020F0502020204030204" pitchFamily="34" charset="0"/>
                <a:ea typeface="Calibri" panose="020F0502020204030204" pitchFamily="34" charset="0"/>
                <a:cs typeface="Calibri" panose="020F0502020204030204" pitchFamily="34" charset="0"/>
              </a:defRPr>
            </a:lvl1pPr>
          </a:lstStyle>
          <a:p>
            <a:fld id="{3518B405-B3F7-4586-BE59-DF6DE834F5F3}" type="datetime1">
              <a:rPr lang="en-US" smtClean="0"/>
              <a:pPr/>
              <a:t>10/19/2025</a:t>
            </a:fld>
            <a:endParaRPr lang="en-US" dirty="0"/>
          </a:p>
        </p:txBody>
      </p:sp>
      <p:sp>
        <p:nvSpPr>
          <p:cNvPr id="6" name="Footer Placeholder 5"/>
          <p:cNvSpPr>
            <a:spLocks noGrp="1"/>
          </p:cNvSpPr>
          <p:nvPr>
            <p:ph type="ftr" sz="quarter" idx="11"/>
          </p:nvPr>
        </p:nvSpPr>
        <p:spPr/>
        <p:txBody>
          <a:bodyPr/>
          <a:lstStyle>
            <a:lvl1pPr>
              <a:defRPr>
                <a:solidFill>
                  <a:schemeClr val="bg1"/>
                </a:solidFill>
                <a:latin typeface="Calibri" panose="020F0502020204030204" pitchFamily="34" charset="0"/>
                <a:ea typeface="Calibri" panose="020F0502020204030204" pitchFamily="34" charset="0"/>
                <a:cs typeface="Calibri" panose="020F0502020204030204" pitchFamily="34" charset="0"/>
              </a:defRPr>
            </a:lvl1pPr>
          </a:lstStyle>
          <a:p>
            <a:endParaRPr lang="en-US" dirty="0"/>
          </a:p>
        </p:txBody>
      </p:sp>
      <p:sp>
        <p:nvSpPr>
          <p:cNvPr id="7" name="Slide Number Placeholder 6"/>
          <p:cNvSpPr>
            <a:spLocks noGrp="1"/>
          </p:cNvSpPr>
          <p:nvPr>
            <p:ph type="sldNum" sz="quarter" idx="12"/>
          </p:nvPr>
        </p:nvSpPr>
        <p:spPr/>
        <p:txBody>
          <a:bodyPr/>
          <a:lstStyle>
            <a:lvl1pPr>
              <a:defRPr>
                <a:solidFill>
                  <a:schemeClr val="bg1"/>
                </a:solidFill>
                <a:latin typeface="Calibri" panose="020F0502020204030204" pitchFamily="34" charset="0"/>
                <a:ea typeface="Calibri" panose="020F0502020204030204" pitchFamily="34" charset="0"/>
                <a:cs typeface="Calibri" panose="020F0502020204030204" pitchFamily="34" charset="0"/>
              </a:defRPr>
            </a:lvl1pPr>
          </a:lstStyle>
          <a:p>
            <a:fld id="{D57F1E4F-1CFF-5643-939E-217C01CDF565}" type="slidenum">
              <a:rPr lang="en-US" smtClean="0"/>
              <a:pPr/>
              <a:t>‹#›</a:t>
            </a:fld>
            <a:endParaRPr lang="en-US" dirty="0"/>
          </a:p>
        </p:txBody>
      </p:sp>
      <p:pic>
        <p:nvPicPr>
          <p:cNvPr id="8" name="Picture 7">
            <a:extLst>
              <a:ext uri="{FF2B5EF4-FFF2-40B4-BE49-F238E27FC236}">
                <a16:creationId xmlns:a16="http://schemas.microsoft.com/office/drawing/2014/main" id="{D3A979C5-5029-A973-85F4-61E2049FE3AA}"/>
              </a:ext>
            </a:extLst>
          </p:cNvPr>
          <p:cNvPicPr>
            <a:picLocks noChangeAspect="1"/>
          </p:cNvPicPr>
          <p:nvPr userDrawn="1"/>
        </p:nvPicPr>
        <p:blipFill>
          <a:blip r:embed="rId2"/>
          <a:stretch>
            <a:fillRect/>
          </a:stretch>
        </p:blipFill>
        <p:spPr>
          <a:xfrm>
            <a:off x="10723731" y="6436050"/>
            <a:ext cx="985669" cy="385956"/>
          </a:xfrm>
          <a:prstGeom prst="rect">
            <a:avLst/>
          </a:prstGeom>
        </p:spPr>
      </p:pic>
      <p:pic>
        <p:nvPicPr>
          <p:cNvPr id="10" name="Picture 9">
            <a:extLst>
              <a:ext uri="{FF2B5EF4-FFF2-40B4-BE49-F238E27FC236}">
                <a16:creationId xmlns:a16="http://schemas.microsoft.com/office/drawing/2014/main" id="{1B758FF2-6B34-7B56-5050-05252E2E332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87465" y="6435774"/>
            <a:ext cx="1821044" cy="386232"/>
          </a:xfrm>
          <a:prstGeom prst="rect">
            <a:avLst/>
          </a:prstGeom>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81193" y="4693389"/>
            <a:ext cx="11029616" cy="566738"/>
          </a:xfrm>
        </p:spPr>
        <p:txBody>
          <a:bodyPr anchor="b">
            <a:normAutofit/>
          </a:bodyPr>
          <a:lstStyle>
            <a:lvl1pPr algn="l">
              <a:defRPr sz="2400" b="0">
                <a:solidFill>
                  <a:schemeClr val="accent1"/>
                </a:solidFill>
                <a:latin typeface="Calibri" panose="020F0502020204030204" pitchFamily="34" charset="0"/>
                <a:ea typeface="Calibri" panose="020F0502020204030204" pitchFamily="34" charset="0"/>
                <a:cs typeface="Calibri" panose="020F0502020204030204" pitchFamily="34" charset="0"/>
              </a:defRPr>
            </a:lvl1pPr>
          </a:lstStyle>
          <a:p>
            <a:r>
              <a:rPr lang="en-US"/>
              <a:t>Click to edit Master title style</a:t>
            </a:r>
          </a:p>
        </p:txBody>
      </p:sp>
      <p:sp>
        <p:nvSpPr>
          <p:cNvPr id="3" name="Picture Placeholder 2"/>
          <p:cNvSpPr>
            <a:spLocks noGrp="1" noChangeAspect="1"/>
          </p:cNvSpPr>
          <p:nvPr>
            <p:ph type="pic" idx="1"/>
          </p:nvPr>
        </p:nvSpPr>
        <p:spPr>
          <a:xfrm>
            <a:off x="447817" y="599725"/>
            <a:ext cx="11290859" cy="3557252"/>
          </a:xfrm>
        </p:spPr>
        <p:txBody>
          <a:bodyPr anchor="t">
            <a:normAutofit/>
          </a:bodyPr>
          <a:lstStyle>
            <a:lvl1pPr marL="0" indent="0" algn="ctr">
              <a:buNone/>
              <a:defRPr sz="1600">
                <a:latin typeface="Calibri" panose="020F0502020204030204" pitchFamily="34" charset="0"/>
                <a:ea typeface="Calibri" panose="020F0502020204030204" pitchFamily="34" charset="0"/>
                <a:cs typeface="Calibri" panose="020F0502020204030204" pitchFamily="34" charset="0"/>
              </a:defRPr>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581192" y="5260127"/>
            <a:ext cx="11029617" cy="598671"/>
          </a:xfrm>
        </p:spPr>
        <p:txBody>
          <a:bodyPr>
            <a:normAutofit/>
          </a:bodyPr>
          <a:lstStyle>
            <a:lvl1pPr marL="0" indent="0">
              <a:buNone/>
              <a:defRPr sz="1200">
                <a:latin typeface="Calibri" panose="020F0502020204030204" pitchFamily="34" charset="0"/>
                <a:ea typeface="Calibri" panose="020F0502020204030204" pitchFamily="34" charset="0"/>
                <a:cs typeface="Calibri" panose="020F0502020204030204"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Edit Master text styles</a:t>
            </a:r>
          </a:p>
        </p:txBody>
      </p:sp>
      <p:sp>
        <p:nvSpPr>
          <p:cNvPr id="5" name="Date Placeholder 4"/>
          <p:cNvSpPr>
            <a:spLocks noGrp="1"/>
          </p:cNvSpPr>
          <p:nvPr>
            <p:ph type="dt" sz="half" idx="10"/>
          </p:nvPr>
        </p:nvSpPr>
        <p:spPr/>
        <p:txBody>
          <a:bodyPr/>
          <a:lstStyle>
            <a:lvl1pPr>
              <a:defRPr>
                <a:solidFill>
                  <a:schemeClr val="bg2">
                    <a:lumMod val="50000"/>
                  </a:schemeClr>
                </a:solidFill>
                <a:latin typeface="Calibri" panose="020F0502020204030204" pitchFamily="34" charset="0"/>
                <a:ea typeface="Calibri" panose="020F0502020204030204" pitchFamily="34" charset="0"/>
                <a:cs typeface="Calibri" panose="020F0502020204030204" pitchFamily="34" charset="0"/>
              </a:defRPr>
            </a:lvl1pPr>
          </a:lstStyle>
          <a:p>
            <a:fld id="{09376EAD-3739-455C-929C-D58B69B73424}" type="datetime1">
              <a:rPr lang="en-US" smtClean="0"/>
              <a:pPr/>
              <a:t>10/19/2025</a:t>
            </a:fld>
            <a:endParaRPr lang="en-US" dirty="0"/>
          </a:p>
        </p:txBody>
      </p:sp>
      <p:sp>
        <p:nvSpPr>
          <p:cNvPr id="6" name="Footer Placeholder 5"/>
          <p:cNvSpPr>
            <a:spLocks noGrp="1"/>
          </p:cNvSpPr>
          <p:nvPr>
            <p:ph type="ftr" sz="quarter" idx="11"/>
          </p:nvPr>
        </p:nvSpPr>
        <p:spPr/>
        <p:txBody>
          <a:bodyPr/>
          <a:lstStyle>
            <a:lvl1pPr>
              <a:defRPr>
                <a:solidFill>
                  <a:schemeClr val="bg2">
                    <a:lumMod val="50000"/>
                  </a:schemeClr>
                </a:solidFill>
                <a:latin typeface="Calibri" panose="020F0502020204030204" pitchFamily="34" charset="0"/>
                <a:ea typeface="Calibri" panose="020F0502020204030204" pitchFamily="34" charset="0"/>
                <a:cs typeface="Calibri" panose="020F0502020204030204" pitchFamily="34" charset="0"/>
              </a:defRPr>
            </a:lvl1pPr>
          </a:lstStyle>
          <a:p>
            <a:endParaRPr lang="en-US" dirty="0"/>
          </a:p>
        </p:txBody>
      </p:sp>
      <p:sp>
        <p:nvSpPr>
          <p:cNvPr id="7" name="Slide Number Placeholder 6"/>
          <p:cNvSpPr>
            <a:spLocks noGrp="1"/>
          </p:cNvSpPr>
          <p:nvPr>
            <p:ph type="sldNum" sz="quarter" idx="12"/>
          </p:nvPr>
        </p:nvSpPr>
        <p:spPr/>
        <p:txBody>
          <a:bodyPr/>
          <a:lstStyle>
            <a:lvl1pPr>
              <a:defRPr>
                <a:solidFill>
                  <a:schemeClr val="bg2">
                    <a:lumMod val="50000"/>
                  </a:schemeClr>
                </a:solidFill>
                <a:latin typeface="Calibri" panose="020F0502020204030204" pitchFamily="34" charset="0"/>
                <a:ea typeface="Calibri" panose="020F0502020204030204" pitchFamily="34" charset="0"/>
                <a:cs typeface="Calibri" panose="020F0502020204030204" pitchFamily="34" charset="0"/>
              </a:defRPr>
            </a:lvl1pPr>
          </a:lstStyle>
          <a:p>
            <a:fld id="{D57F1E4F-1CFF-5643-939E-217C01CDF565}" type="slidenum">
              <a:rPr lang="en-US" smtClean="0"/>
              <a:pPr/>
              <a:t>‹#›</a:t>
            </a:fld>
            <a:endParaRPr lang="en-US" dirty="0"/>
          </a:p>
        </p:txBody>
      </p:sp>
      <p:pic>
        <p:nvPicPr>
          <p:cNvPr id="8" name="Picture 7">
            <a:extLst>
              <a:ext uri="{FF2B5EF4-FFF2-40B4-BE49-F238E27FC236}">
                <a16:creationId xmlns:a16="http://schemas.microsoft.com/office/drawing/2014/main" id="{E287884E-E1C9-40A8-E89E-4EAEBE58C6B6}"/>
              </a:ext>
            </a:extLst>
          </p:cNvPr>
          <p:cNvPicPr>
            <a:picLocks noChangeAspect="1"/>
          </p:cNvPicPr>
          <p:nvPr userDrawn="1"/>
        </p:nvPicPr>
        <p:blipFill>
          <a:blip r:embed="rId2"/>
          <a:stretch>
            <a:fillRect/>
          </a:stretch>
        </p:blipFill>
        <p:spPr>
          <a:xfrm>
            <a:off x="10723731" y="6390840"/>
            <a:ext cx="985669" cy="385956"/>
          </a:xfrm>
          <a:prstGeom prst="rect">
            <a:avLst/>
          </a:prstGeom>
        </p:spPr>
      </p:pic>
      <p:pic>
        <p:nvPicPr>
          <p:cNvPr id="9" name="Picture 8">
            <a:extLst>
              <a:ext uri="{FF2B5EF4-FFF2-40B4-BE49-F238E27FC236}">
                <a16:creationId xmlns:a16="http://schemas.microsoft.com/office/drawing/2014/main" id="{04076BB8-42E3-B058-CFA0-31547B902F0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87465" y="6390564"/>
            <a:ext cx="1821044" cy="386232"/>
          </a:xfrm>
          <a:prstGeom prst="rect">
            <a:avLst/>
          </a:prstGeom>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8" name="Rectangle 7"/>
          <p:cNvSpPr>
            <a:spLocks noChangeAspect="1"/>
          </p:cNvSpPr>
          <p:nvPr/>
        </p:nvSpPr>
        <p:spPr>
          <a:xfrm>
            <a:off x="440286" y="614407"/>
            <a:ext cx="11309338" cy="1189298"/>
          </a:xfrm>
          <a:prstGeom prst="rect">
            <a:avLst/>
          </a:prstGeom>
          <a:solidFill>
            <a:srgbClr val="9F296B"/>
          </a:solidFill>
          <a:ln>
            <a:noFill/>
          </a:ln>
          <a:effectLst/>
        </p:spPr>
        <p:style>
          <a:lnRef idx="1">
            <a:schemeClr val="accent1"/>
          </a:lnRef>
          <a:fillRef idx="3">
            <a:schemeClr val="accent1"/>
          </a:fillRef>
          <a:effectRef idx="2">
            <a:schemeClr val="accent1"/>
          </a:effectRef>
          <a:fontRef idx="minor">
            <a:schemeClr val="lt1"/>
          </a:fontRef>
        </p:style>
      </p:sp>
      <p:sp>
        <p:nvSpPr>
          <p:cNvPr id="9" name="Title 1"/>
          <p:cNvSpPr>
            <a:spLocks noGrp="1"/>
          </p:cNvSpPr>
          <p:nvPr>
            <p:ph type="title"/>
          </p:nvPr>
        </p:nvSpPr>
        <p:spPr>
          <a:xfrm>
            <a:off x="581192" y="702156"/>
            <a:ext cx="11029616" cy="1013800"/>
          </a:xfrm>
        </p:spPr>
        <p:txBody>
          <a:bodyPr/>
          <a:lstStyle>
            <a:lvl1pPr>
              <a:defRPr>
                <a:latin typeface="Calibri" panose="020F0502020204030204" pitchFamily="34" charset="0"/>
                <a:ea typeface="Calibri" panose="020F0502020204030204" pitchFamily="34" charset="0"/>
                <a:cs typeface="Calibri" panose="020F0502020204030204" pitchFamily="34" charset="0"/>
              </a:defRPr>
            </a:lvl1pPr>
          </a:lstStyle>
          <a:p>
            <a:r>
              <a:rPr lang="en-US"/>
              <a:t>Click to edit Master title style</a:t>
            </a:r>
          </a:p>
        </p:txBody>
      </p:sp>
      <p:sp>
        <p:nvSpPr>
          <p:cNvPr id="3" name="Vertical Text Placeholder 2"/>
          <p:cNvSpPr>
            <a:spLocks noGrp="1"/>
          </p:cNvSpPr>
          <p:nvPr>
            <p:ph type="body" orient="vert" idx="1"/>
          </p:nvPr>
        </p:nvSpPr>
        <p:spPr/>
        <p:txBody>
          <a:bodyPr vert="eaVert" anchor="t"/>
          <a:lstStyle>
            <a:lvl1pPr algn="l">
              <a:defRPr>
                <a:latin typeface="Calibri" panose="020F0502020204030204" pitchFamily="34" charset="0"/>
                <a:ea typeface="Calibri" panose="020F0502020204030204" pitchFamily="34" charset="0"/>
                <a:cs typeface="Calibri" panose="020F0502020204030204" pitchFamily="34" charset="0"/>
              </a:defRPr>
            </a:lvl1pPr>
            <a:lvl2pPr algn="l">
              <a:defRPr>
                <a:latin typeface="Calibri" panose="020F0502020204030204" pitchFamily="34" charset="0"/>
                <a:ea typeface="Calibri" panose="020F0502020204030204" pitchFamily="34" charset="0"/>
                <a:cs typeface="Calibri" panose="020F0502020204030204" pitchFamily="34" charset="0"/>
              </a:defRPr>
            </a:lvl2pPr>
            <a:lvl3pPr algn="l">
              <a:defRPr>
                <a:latin typeface="Calibri" panose="020F0502020204030204" pitchFamily="34" charset="0"/>
                <a:ea typeface="Calibri" panose="020F0502020204030204" pitchFamily="34" charset="0"/>
                <a:cs typeface="Calibri" panose="020F0502020204030204" pitchFamily="34" charset="0"/>
              </a:defRPr>
            </a:lvl3pPr>
            <a:lvl4pPr algn="l">
              <a:defRPr>
                <a:latin typeface="Calibri" panose="020F0502020204030204" pitchFamily="34" charset="0"/>
                <a:ea typeface="Calibri" panose="020F0502020204030204" pitchFamily="34" charset="0"/>
                <a:cs typeface="Calibri" panose="020F0502020204030204" pitchFamily="34" charset="0"/>
              </a:defRPr>
            </a:lvl4pPr>
            <a:lvl5pPr algn="l">
              <a:defRPr>
                <a:latin typeface="Calibri" panose="020F0502020204030204" pitchFamily="34" charset="0"/>
                <a:ea typeface="Calibri" panose="020F0502020204030204" pitchFamily="34" charset="0"/>
                <a:cs typeface="Calibri" panose="020F0502020204030204" pitchFamily="34"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solidFill>
                  <a:schemeClr val="bg2">
                    <a:lumMod val="50000"/>
                  </a:schemeClr>
                </a:solidFill>
                <a:latin typeface="Calibri" panose="020F0502020204030204" pitchFamily="34" charset="0"/>
                <a:ea typeface="Calibri" panose="020F0502020204030204" pitchFamily="34" charset="0"/>
                <a:cs typeface="Calibri" panose="020F0502020204030204" pitchFamily="34" charset="0"/>
              </a:defRPr>
            </a:lvl1pPr>
          </a:lstStyle>
          <a:p>
            <a:fld id="{D61DFFBC-BDEB-417F-BF84-663A45C20646}" type="datetime1">
              <a:rPr lang="en-US" smtClean="0"/>
              <a:pPr/>
              <a:t>10/19/2025</a:t>
            </a:fld>
            <a:endParaRPr lang="en-US" dirty="0"/>
          </a:p>
        </p:txBody>
      </p:sp>
      <p:sp>
        <p:nvSpPr>
          <p:cNvPr id="5" name="Footer Placeholder 4"/>
          <p:cNvSpPr>
            <a:spLocks noGrp="1"/>
          </p:cNvSpPr>
          <p:nvPr>
            <p:ph type="ftr" sz="quarter" idx="11"/>
          </p:nvPr>
        </p:nvSpPr>
        <p:spPr/>
        <p:txBody>
          <a:bodyPr/>
          <a:lstStyle>
            <a:lvl1pPr>
              <a:defRPr>
                <a:solidFill>
                  <a:schemeClr val="bg2">
                    <a:lumMod val="50000"/>
                  </a:schemeClr>
                </a:solidFill>
                <a:latin typeface="Calibri" panose="020F0502020204030204" pitchFamily="34" charset="0"/>
                <a:ea typeface="Calibri" panose="020F0502020204030204" pitchFamily="34" charset="0"/>
                <a:cs typeface="Calibri" panose="020F0502020204030204" pitchFamily="34" charset="0"/>
              </a:defRPr>
            </a:lvl1pPr>
          </a:lstStyle>
          <a:p>
            <a:endParaRPr lang="en-US" dirty="0"/>
          </a:p>
        </p:txBody>
      </p:sp>
      <p:sp>
        <p:nvSpPr>
          <p:cNvPr id="6" name="Slide Number Placeholder 5"/>
          <p:cNvSpPr>
            <a:spLocks noGrp="1"/>
          </p:cNvSpPr>
          <p:nvPr>
            <p:ph type="sldNum" sz="quarter" idx="12"/>
          </p:nvPr>
        </p:nvSpPr>
        <p:spPr/>
        <p:txBody>
          <a:bodyPr/>
          <a:lstStyle>
            <a:lvl1pPr>
              <a:defRPr>
                <a:solidFill>
                  <a:schemeClr val="bg2">
                    <a:lumMod val="50000"/>
                  </a:schemeClr>
                </a:solidFill>
                <a:latin typeface="Calibri" panose="020F0502020204030204" pitchFamily="34" charset="0"/>
                <a:ea typeface="Calibri" panose="020F0502020204030204" pitchFamily="34" charset="0"/>
                <a:cs typeface="Calibri" panose="020F0502020204030204" pitchFamily="34" charset="0"/>
              </a:defRPr>
            </a:lvl1pPr>
          </a:lstStyle>
          <a:p>
            <a:fld id="{D57F1E4F-1CFF-5643-939E-217C01CDF565}" type="slidenum">
              <a:rPr lang="en-US" smtClean="0"/>
              <a:pPr/>
              <a:t>‹#›</a:t>
            </a:fld>
            <a:endParaRPr lang="en-US" dirty="0"/>
          </a:p>
        </p:txBody>
      </p:sp>
      <p:pic>
        <p:nvPicPr>
          <p:cNvPr id="2" name="Picture 1">
            <a:extLst>
              <a:ext uri="{FF2B5EF4-FFF2-40B4-BE49-F238E27FC236}">
                <a16:creationId xmlns:a16="http://schemas.microsoft.com/office/drawing/2014/main" id="{BCE9D5AF-8046-9A03-3123-4A14DEBDCAF4}"/>
              </a:ext>
            </a:extLst>
          </p:cNvPr>
          <p:cNvPicPr>
            <a:picLocks noChangeAspect="1"/>
          </p:cNvPicPr>
          <p:nvPr userDrawn="1"/>
        </p:nvPicPr>
        <p:blipFill>
          <a:blip r:embed="rId2"/>
          <a:stretch>
            <a:fillRect/>
          </a:stretch>
        </p:blipFill>
        <p:spPr>
          <a:xfrm>
            <a:off x="10723731" y="6390840"/>
            <a:ext cx="985669" cy="385956"/>
          </a:xfrm>
          <a:prstGeom prst="rect">
            <a:avLst/>
          </a:prstGeom>
        </p:spPr>
      </p:pic>
      <p:pic>
        <p:nvPicPr>
          <p:cNvPr id="7" name="Picture 6">
            <a:extLst>
              <a:ext uri="{FF2B5EF4-FFF2-40B4-BE49-F238E27FC236}">
                <a16:creationId xmlns:a16="http://schemas.microsoft.com/office/drawing/2014/main" id="{E1636009-280A-4570-588A-860BA423548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87465" y="6390564"/>
            <a:ext cx="1821044" cy="386232"/>
          </a:xfrm>
          <a:prstGeom prst="rect">
            <a:avLst/>
          </a:prstGeom>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7" name="Rectangle 6"/>
          <p:cNvSpPr>
            <a:spLocks noChangeAspect="1"/>
          </p:cNvSpPr>
          <p:nvPr/>
        </p:nvSpPr>
        <p:spPr>
          <a:xfrm>
            <a:off x="8839201" y="599725"/>
            <a:ext cx="2906817" cy="5816950"/>
          </a:xfrm>
          <a:prstGeom prst="rect">
            <a:avLst/>
          </a:prstGeom>
          <a:solidFill>
            <a:srgbClr val="9F296B"/>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
        <p:nvSpPr>
          <p:cNvPr id="2" name="Vertical Title 1"/>
          <p:cNvSpPr>
            <a:spLocks noGrp="1"/>
          </p:cNvSpPr>
          <p:nvPr>
            <p:ph type="title" orient="vert"/>
          </p:nvPr>
        </p:nvSpPr>
        <p:spPr>
          <a:xfrm>
            <a:off x="8839201" y="675726"/>
            <a:ext cx="2004164" cy="5183073"/>
          </a:xfrm>
        </p:spPr>
        <p:txBody>
          <a:bodyPr vert="eaVert"/>
          <a:lstStyle>
            <a:lvl1pPr>
              <a:defRPr>
                <a:latin typeface="Calibri" panose="020F0502020204030204" pitchFamily="34" charset="0"/>
                <a:ea typeface="Calibri" panose="020F0502020204030204" pitchFamily="34" charset="0"/>
                <a:cs typeface="Calibri" panose="020F0502020204030204" pitchFamily="34" charset="0"/>
              </a:defRPr>
            </a:lvl1pPr>
          </a:lstStyle>
          <a:p>
            <a:r>
              <a:rPr lang="en-US" dirty="0"/>
              <a:t>Click to edit Master title style</a:t>
            </a:r>
          </a:p>
        </p:txBody>
      </p:sp>
      <p:sp>
        <p:nvSpPr>
          <p:cNvPr id="3" name="Vertical Text Placeholder 2"/>
          <p:cNvSpPr>
            <a:spLocks noGrp="1"/>
          </p:cNvSpPr>
          <p:nvPr>
            <p:ph type="body" orient="vert" idx="1"/>
          </p:nvPr>
        </p:nvSpPr>
        <p:spPr>
          <a:xfrm>
            <a:off x="774923" y="675726"/>
            <a:ext cx="7896279" cy="5183073"/>
          </a:xfrm>
        </p:spPr>
        <p:txBody>
          <a:bodyPr vert="eaVert" anchor="t"/>
          <a:lstStyle>
            <a:lvl1pPr>
              <a:defRPr>
                <a:latin typeface="Calibri" panose="020F0502020204030204" pitchFamily="34" charset="0"/>
                <a:ea typeface="Calibri" panose="020F0502020204030204" pitchFamily="34" charset="0"/>
                <a:cs typeface="Calibri" panose="020F0502020204030204" pitchFamily="34" charset="0"/>
              </a:defRPr>
            </a:lvl1pPr>
            <a:lvl2pPr>
              <a:defRPr>
                <a:latin typeface="Calibri" panose="020F0502020204030204" pitchFamily="34" charset="0"/>
                <a:ea typeface="Calibri" panose="020F0502020204030204" pitchFamily="34" charset="0"/>
                <a:cs typeface="Calibri" panose="020F0502020204030204" pitchFamily="34" charset="0"/>
              </a:defRPr>
            </a:lvl2pPr>
            <a:lvl3pPr>
              <a:defRPr>
                <a:latin typeface="Calibri" panose="020F0502020204030204" pitchFamily="34" charset="0"/>
                <a:ea typeface="Calibri" panose="020F0502020204030204" pitchFamily="34" charset="0"/>
                <a:cs typeface="Calibri" panose="020F0502020204030204" pitchFamily="34" charset="0"/>
              </a:defRPr>
            </a:lvl3pPr>
            <a:lvl4pPr>
              <a:defRPr>
                <a:latin typeface="Calibri" panose="020F0502020204030204" pitchFamily="34" charset="0"/>
                <a:ea typeface="Calibri" panose="020F0502020204030204" pitchFamily="34" charset="0"/>
                <a:cs typeface="Calibri" panose="020F0502020204030204" pitchFamily="34" charset="0"/>
              </a:defRPr>
            </a:lvl4pPr>
            <a:lvl5pPr>
              <a:defRPr>
                <a:latin typeface="Calibri" panose="020F0502020204030204" pitchFamily="34" charset="0"/>
                <a:ea typeface="Calibri" panose="020F0502020204030204" pitchFamily="34" charset="0"/>
                <a:cs typeface="Calibri" panose="020F0502020204030204" pitchFamily="34"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993673" y="5956137"/>
            <a:ext cx="1328141" cy="365125"/>
          </a:xfrm>
        </p:spPr>
        <p:txBody>
          <a:bodyPr/>
          <a:lstStyle>
            <a:lvl1pPr>
              <a:defRPr>
                <a:solidFill>
                  <a:schemeClr val="bg1"/>
                </a:solidFill>
                <a:latin typeface="Calibri" panose="020F0502020204030204" pitchFamily="34" charset="0"/>
                <a:ea typeface="Calibri" panose="020F0502020204030204" pitchFamily="34" charset="0"/>
                <a:cs typeface="Calibri" panose="020F0502020204030204" pitchFamily="34" charset="0"/>
              </a:defRPr>
            </a:lvl1pPr>
          </a:lstStyle>
          <a:p>
            <a:fld id="{D8071AC1-DFE2-4CEB-A839-7F430962ACC4}" type="datetime1">
              <a:rPr lang="en-US" smtClean="0"/>
              <a:pPr/>
              <a:t>10/19/2025</a:t>
            </a:fld>
            <a:endParaRPr lang="en-US" dirty="0"/>
          </a:p>
        </p:txBody>
      </p:sp>
      <p:sp>
        <p:nvSpPr>
          <p:cNvPr id="5" name="Footer Placeholder 4"/>
          <p:cNvSpPr>
            <a:spLocks noGrp="1"/>
          </p:cNvSpPr>
          <p:nvPr>
            <p:ph type="ftr" sz="quarter" idx="11"/>
          </p:nvPr>
        </p:nvSpPr>
        <p:spPr>
          <a:xfrm>
            <a:off x="774923" y="5951811"/>
            <a:ext cx="7896279" cy="365125"/>
          </a:xfrm>
        </p:spPr>
        <p:txBody>
          <a:bodyPr/>
          <a:lstStyle>
            <a:lvl1pPr>
              <a:defRPr>
                <a:solidFill>
                  <a:schemeClr val="bg2">
                    <a:lumMod val="50000"/>
                  </a:schemeClr>
                </a:solidFill>
                <a:latin typeface="Calibri" panose="020F0502020204030204" pitchFamily="34" charset="0"/>
                <a:ea typeface="Calibri" panose="020F0502020204030204" pitchFamily="34" charset="0"/>
                <a:cs typeface="Calibri" panose="020F0502020204030204" pitchFamily="34" charset="0"/>
              </a:defRPr>
            </a:lvl1pPr>
          </a:lstStyle>
          <a:p>
            <a:endParaRPr lang="en-US" dirty="0"/>
          </a:p>
        </p:txBody>
      </p:sp>
      <p:sp>
        <p:nvSpPr>
          <p:cNvPr id="6" name="Slide Number Placeholder 5"/>
          <p:cNvSpPr>
            <a:spLocks noGrp="1"/>
          </p:cNvSpPr>
          <p:nvPr>
            <p:ph type="sldNum" sz="quarter" idx="12"/>
          </p:nvPr>
        </p:nvSpPr>
        <p:spPr>
          <a:xfrm>
            <a:off x="10446615" y="5956137"/>
            <a:ext cx="1164195" cy="365125"/>
          </a:xfrm>
        </p:spPr>
        <p:txBody>
          <a:bodyPr/>
          <a:lstStyle>
            <a:lvl1pPr>
              <a:defRPr>
                <a:solidFill>
                  <a:schemeClr val="bg1"/>
                </a:solidFill>
                <a:latin typeface="Calibri" panose="020F0502020204030204" pitchFamily="34" charset="0"/>
                <a:ea typeface="Calibri" panose="020F0502020204030204" pitchFamily="34" charset="0"/>
                <a:cs typeface="Calibri" panose="020F0502020204030204" pitchFamily="34" charset="0"/>
              </a:defRPr>
            </a:lvl1pPr>
          </a:lstStyle>
          <a:p>
            <a:fld id="{D57F1E4F-1CFF-5643-939E-217C01CDF565}" type="slidenum">
              <a:rPr lang="en-US" smtClean="0"/>
              <a:pPr/>
              <a:t>‹#›</a:t>
            </a:fld>
            <a:endParaRPr lang="en-US" dirty="0"/>
          </a:p>
        </p:txBody>
      </p:sp>
      <p:pic>
        <p:nvPicPr>
          <p:cNvPr id="8" name="Picture 7">
            <a:extLst>
              <a:ext uri="{FF2B5EF4-FFF2-40B4-BE49-F238E27FC236}">
                <a16:creationId xmlns:a16="http://schemas.microsoft.com/office/drawing/2014/main" id="{BFF7C23A-6B32-EA4E-7296-E857D43EA672}"/>
              </a:ext>
            </a:extLst>
          </p:cNvPr>
          <p:cNvPicPr>
            <a:picLocks noChangeAspect="1"/>
          </p:cNvPicPr>
          <p:nvPr userDrawn="1"/>
        </p:nvPicPr>
        <p:blipFill>
          <a:blip r:embed="rId2"/>
          <a:stretch>
            <a:fillRect/>
          </a:stretch>
        </p:blipFill>
        <p:spPr>
          <a:xfrm>
            <a:off x="10723731" y="6421840"/>
            <a:ext cx="985669" cy="385956"/>
          </a:xfrm>
          <a:prstGeom prst="rect">
            <a:avLst/>
          </a:prstGeom>
        </p:spPr>
      </p:pic>
      <p:pic>
        <p:nvPicPr>
          <p:cNvPr id="9" name="Picture 8">
            <a:extLst>
              <a:ext uri="{FF2B5EF4-FFF2-40B4-BE49-F238E27FC236}">
                <a16:creationId xmlns:a16="http://schemas.microsoft.com/office/drawing/2014/main" id="{57D5A9AA-E659-6D38-8E6C-3D6EFD94C0A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87465" y="6390564"/>
            <a:ext cx="1821044" cy="386232"/>
          </a:xfrm>
          <a:prstGeom prst="rect">
            <a:avLst/>
          </a:prstGeom>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Rectangle 6"/>
          <p:cNvSpPr/>
          <p:nvPr/>
        </p:nvSpPr>
        <p:spPr>
          <a:xfrm>
            <a:off x="446534" y="4433977"/>
            <a:ext cx="11262866" cy="1956587"/>
          </a:xfrm>
          <a:prstGeom prst="rect">
            <a:avLst/>
          </a:prstGeom>
          <a:solidFill>
            <a:srgbClr val="9F296B"/>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
        <p:nvSpPr>
          <p:cNvPr id="2" name="Title 1"/>
          <p:cNvSpPr>
            <a:spLocks noGrp="1"/>
          </p:cNvSpPr>
          <p:nvPr>
            <p:ph type="ctrTitle"/>
          </p:nvPr>
        </p:nvSpPr>
        <p:spPr>
          <a:xfrm>
            <a:off x="581191" y="2071349"/>
            <a:ext cx="10993549" cy="1475013"/>
          </a:xfrm>
          <a:effectLst/>
        </p:spPr>
        <p:txBody>
          <a:bodyPr anchor="b">
            <a:normAutofit/>
          </a:bodyPr>
          <a:lstStyle>
            <a:lvl1pPr>
              <a:defRPr sz="3600">
                <a:solidFill>
                  <a:schemeClr val="accent1"/>
                </a:solidFill>
                <a:latin typeface="Calibri" panose="020F0502020204030204" pitchFamily="34" charset="0"/>
                <a:ea typeface="Calibri" panose="020F0502020204030204" pitchFamily="34" charset="0"/>
                <a:cs typeface="Calibri" panose="020F0502020204030204" pitchFamily="34" charset="0"/>
              </a:defRPr>
            </a:lvl1pPr>
          </a:lstStyle>
          <a:p>
            <a:r>
              <a:rPr lang="en-US" dirty="0"/>
              <a:t>Click to edit Master title style</a:t>
            </a:r>
          </a:p>
        </p:txBody>
      </p:sp>
      <p:sp>
        <p:nvSpPr>
          <p:cNvPr id="4" name="Date Placeholder 3"/>
          <p:cNvSpPr>
            <a:spLocks noGrp="1"/>
          </p:cNvSpPr>
          <p:nvPr>
            <p:ph type="dt" sz="half" idx="10"/>
          </p:nvPr>
        </p:nvSpPr>
        <p:spPr>
          <a:xfrm>
            <a:off x="7605951" y="5956137"/>
            <a:ext cx="2844800" cy="365125"/>
          </a:xfrm>
        </p:spPr>
        <p:txBody>
          <a:bodyPr/>
          <a:lstStyle>
            <a:lvl1pPr>
              <a:defRPr>
                <a:solidFill>
                  <a:schemeClr val="bg1"/>
                </a:solidFill>
                <a:latin typeface="Calibri" panose="020F0502020204030204" pitchFamily="34" charset="0"/>
                <a:ea typeface="Calibri" panose="020F0502020204030204" pitchFamily="34" charset="0"/>
                <a:cs typeface="Calibri" panose="020F0502020204030204" pitchFamily="34" charset="0"/>
              </a:defRPr>
            </a:lvl1pPr>
          </a:lstStyle>
          <a:p>
            <a:fld id="{63442AB9-C8CA-420F-B42A-18C2D699071B}" type="datetime1">
              <a:rPr lang="en-US" smtClean="0"/>
              <a:pPr/>
              <a:t>10/19/2025</a:t>
            </a:fld>
            <a:endParaRPr lang="en-US" dirty="0"/>
          </a:p>
        </p:txBody>
      </p:sp>
      <p:sp>
        <p:nvSpPr>
          <p:cNvPr id="5" name="Footer Placeholder 4"/>
          <p:cNvSpPr>
            <a:spLocks noGrp="1"/>
          </p:cNvSpPr>
          <p:nvPr>
            <p:ph type="ftr" sz="quarter" idx="11"/>
          </p:nvPr>
        </p:nvSpPr>
        <p:spPr>
          <a:xfrm>
            <a:off x="581192" y="5951811"/>
            <a:ext cx="6917210" cy="365125"/>
          </a:xfrm>
        </p:spPr>
        <p:txBody>
          <a:bodyPr/>
          <a:lstStyle>
            <a:lvl1pPr>
              <a:defRPr>
                <a:solidFill>
                  <a:schemeClr val="bg1"/>
                </a:solidFill>
                <a:latin typeface="Calibri" panose="020F0502020204030204" pitchFamily="34" charset="0"/>
                <a:ea typeface="Calibri" panose="020F0502020204030204" pitchFamily="34" charset="0"/>
                <a:cs typeface="Calibri" panose="020F0502020204030204" pitchFamily="34" charset="0"/>
              </a:defRPr>
            </a:lvl1pPr>
          </a:lstStyle>
          <a:p>
            <a:endParaRPr lang="en-US" dirty="0"/>
          </a:p>
        </p:txBody>
      </p:sp>
      <p:sp>
        <p:nvSpPr>
          <p:cNvPr id="6" name="Slide Number Placeholder 5"/>
          <p:cNvSpPr>
            <a:spLocks noGrp="1"/>
          </p:cNvSpPr>
          <p:nvPr>
            <p:ph type="sldNum" sz="quarter" idx="12"/>
          </p:nvPr>
        </p:nvSpPr>
        <p:spPr>
          <a:xfrm>
            <a:off x="10558300" y="5956137"/>
            <a:ext cx="1016440" cy="365125"/>
          </a:xfrm>
        </p:spPr>
        <p:txBody>
          <a:bodyPr/>
          <a:lstStyle>
            <a:lvl1pPr>
              <a:defRPr>
                <a:solidFill>
                  <a:schemeClr val="bg1"/>
                </a:solidFill>
                <a:latin typeface="Calibri" panose="020F0502020204030204" pitchFamily="34" charset="0"/>
                <a:ea typeface="Calibri" panose="020F0502020204030204" pitchFamily="34" charset="0"/>
                <a:cs typeface="Calibri" panose="020F0502020204030204" pitchFamily="34" charset="0"/>
              </a:defRPr>
            </a:lvl1pPr>
          </a:lstStyle>
          <a:p>
            <a:fld id="{D57F1E4F-1CFF-5643-939E-217C01CDF565}" type="slidenum">
              <a:rPr lang="en-US" smtClean="0"/>
              <a:pPr/>
              <a:t>‹#›</a:t>
            </a:fld>
            <a:endParaRPr lang="en-US" dirty="0"/>
          </a:p>
        </p:txBody>
      </p:sp>
      <p:pic>
        <p:nvPicPr>
          <p:cNvPr id="8" name="Picture 7">
            <a:extLst>
              <a:ext uri="{FF2B5EF4-FFF2-40B4-BE49-F238E27FC236}">
                <a16:creationId xmlns:a16="http://schemas.microsoft.com/office/drawing/2014/main" id="{B1E6FACF-6917-42CC-9D4A-4A40E9CFE33B}"/>
              </a:ext>
            </a:extLst>
          </p:cNvPr>
          <p:cNvPicPr>
            <a:picLocks noChangeAspect="1"/>
          </p:cNvPicPr>
          <p:nvPr userDrawn="1"/>
        </p:nvPicPr>
        <p:blipFill>
          <a:blip r:embed="rId2"/>
          <a:stretch>
            <a:fillRect/>
          </a:stretch>
        </p:blipFill>
        <p:spPr>
          <a:xfrm>
            <a:off x="10723731" y="6390840"/>
            <a:ext cx="985669" cy="385956"/>
          </a:xfrm>
          <a:prstGeom prst="rect">
            <a:avLst/>
          </a:prstGeom>
        </p:spPr>
      </p:pic>
      <p:grpSp>
        <p:nvGrpSpPr>
          <p:cNvPr id="12" name="Group 11">
            <a:extLst>
              <a:ext uri="{FF2B5EF4-FFF2-40B4-BE49-F238E27FC236}">
                <a16:creationId xmlns:a16="http://schemas.microsoft.com/office/drawing/2014/main" id="{D843E5D5-D4DA-A7DD-FFA3-643653C7AE5C}"/>
              </a:ext>
            </a:extLst>
          </p:cNvPr>
          <p:cNvGrpSpPr/>
          <p:nvPr userDrawn="1"/>
        </p:nvGrpSpPr>
        <p:grpSpPr>
          <a:xfrm>
            <a:off x="308414" y="6406060"/>
            <a:ext cx="2208866" cy="420953"/>
            <a:chOff x="308414" y="6406060"/>
            <a:chExt cx="2208866" cy="420953"/>
          </a:xfrm>
        </p:grpSpPr>
        <p:pic>
          <p:nvPicPr>
            <p:cNvPr id="3" name="Picture 2">
              <a:extLst>
                <a:ext uri="{FF2B5EF4-FFF2-40B4-BE49-F238E27FC236}">
                  <a16:creationId xmlns:a16="http://schemas.microsoft.com/office/drawing/2014/main" id="{D30AED15-6BFC-7C5B-5182-50F5D8E1C72C}"/>
                </a:ext>
              </a:extLst>
            </p:cNvPr>
            <p:cNvPicPr>
              <a:picLocks noChangeAspect="1"/>
            </p:cNvPicPr>
            <p:nvPr userDrawn="1"/>
          </p:nvPicPr>
          <p:blipFill>
            <a:blip r:embed="rId3">
              <a:extLst>
                <a:ext uri="{28A0092B-C50C-407E-A947-70E740481C1C}">
                  <a14:useLocalDpi xmlns:a14="http://schemas.microsoft.com/office/drawing/2010/main" val="0"/>
                </a:ext>
              </a:extLst>
            </a:blip>
            <a:srcRect l="132" t="15408" r="62892" b="16799"/>
            <a:stretch>
              <a:fillRect/>
            </a:stretch>
          </p:blipFill>
          <p:spPr>
            <a:xfrm>
              <a:off x="308414" y="6406060"/>
              <a:ext cx="1082560" cy="420953"/>
            </a:xfrm>
            <a:prstGeom prst="rect">
              <a:avLst/>
            </a:prstGeom>
          </p:spPr>
        </p:pic>
        <p:pic>
          <p:nvPicPr>
            <p:cNvPr id="11" name="Picture 10">
              <a:extLst>
                <a:ext uri="{FF2B5EF4-FFF2-40B4-BE49-F238E27FC236}">
                  <a16:creationId xmlns:a16="http://schemas.microsoft.com/office/drawing/2014/main" id="{83ED1D26-0BAA-333D-D2B3-BA79CA386481}"/>
                </a:ext>
              </a:extLst>
            </p:cNvPr>
            <p:cNvPicPr>
              <a:picLocks noChangeAspect="1"/>
            </p:cNvPicPr>
            <p:nvPr userDrawn="1"/>
          </p:nvPicPr>
          <p:blipFill>
            <a:blip r:embed="rId4"/>
            <a:srcRect t="74345"/>
            <a:stretch>
              <a:fillRect/>
            </a:stretch>
          </p:blipFill>
          <p:spPr>
            <a:xfrm>
              <a:off x="1496550" y="6464082"/>
              <a:ext cx="1020730" cy="169721"/>
            </a:xfrm>
            <a:prstGeom prst="rect">
              <a:avLst/>
            </a:prstGeom>
          </p:spPr>
        </p:pic>
      </p:grpSp>
      <p:sp>
        <p:nvSpPr>
          <p:cNvPr id="14" name="TextBox 13">
            <a:extLst>
              <a:ext uri="{FF2B5EF4-FFF2-40B4-BE49-F238E27FC236}">
                <a16:creationId xmlns:a16="http://schemas.microsoft.com/office/drawing/2014/main" id="{9D2657A3-C5A0-D98C-B5B0-113AC7DAC75F}"/>
              </a:ext>
            </a:extLst>
          </p:cNvPr>
          <p:cNvSpPr txBox="1"/>
          <p:nvPr userDrawn="1"/>
        </p:nvSpPr>
        <p:spPr>
          <a:xfrm>
            <a:off x="2267559" y="6401399"/>
            <a:ext cx="7574996" cy="430887"/>
          </a:xfrm>
          <a:prstGeom prst="rect">
            <a:avLst/>
          </a:prstGeom>
          <a:noFill/>
        </p:spPr>
        <p:txBody>
          <a:bodyPr wrap="square">
            <a:spAutoFit/>
          </a:bodyPr>
          <a:lstStyle/>
          <a:p>
            <a:r>
              <a:rPr lang="en-US" sz="600" dirty="0">
                <a:latin typeface="Calibri" panose="020F0502020204030204" pitchFamily="34" charset="0"/>
                <a:ea typeface="Calibri" panose="020F0502020204030204" pitchFamily="34" charset="0"/>
                <a:cs typeface="Calibri" panose="020F0502020204030204" pitchFamily="34" charset="0"/>
              </a:rPr>
              <a:t>This article/publication is based upon work from COST Action  </a:t>
            </a:r>
            <a:r>
              <a:rPr lang="en-US" sz="600" dirty="0" err="1">
                <a:latin typeface="Calibri" panose="020F0502020204030204" pitchFamily="34" charset="0"/>
                <a:ea typeface="Calibri" panose="020F0502020204030204" pitchFamily="34" charset="0"/>
                <a:cs typeface="Calibri" panose="020F0502020204030204" pitchFamily="34" charset="0"/>
              </a:rPr>
              <a:t>Neutro</a:t>
            </a:r>
            <a:r>
              <a:rPr lang="en-US" sz="600" dirty="0">
                <a:latin typeface="Calibri" panose="020F0502020204030204" pitchFamily="34" charset="0"/>
                <a:ea typeface="Calibri" panose="020F0502020204030204" pitchFamily="34" charset="0"/>
                <a:cs typeface="Calibri" panose="020F0502020204030204" pitchFamily="34" charset="0"/>
              </a:rPr>
              <a:t>-NARPS, CA24124, supported by COST (European Cooperation in Science and Technology).</a:t>
            </a:r>
          </a:p>
          <a:p>
            <a:endParaRPr lang="en-US" sz="300" dirty="0">
              <a:latin typeface="Calibri" panose="020F0502020204030204" pitchFamily="34" charset="0"/>
              <a:ea typeface="Calibri" panose="020F0502020204030204" pitchFamily="34" charset="0"/>
              <a:cs typeface="Calibri" panose="020F0502020204030204" pitchFamily="34" charset="0"/>
            </a:endParaRPr>
          </a:p>
          <a:p>
            <a:r>
              <a:rPr lang="en-US" sz="600" dirty="0">
                <a:latin typeface="Calibri" panose="020F0502020204030204" pitchFamily="34" charset="0"/>
                <a:ea typeface="Calibri" panose="020F0502020204030204" pitchFamily="34" charset="0"/>
                <a:cs typeface="Calibri" panose="020F0502020204030204" pitchFamily="34" charset="0"/>
              </a:rPr>
              <a:t>COST (European Cooperation in Science and Technology) is a funding agency for research and innovation networks. Our Actions help connect research initiatives across Europe and enable scientists to grow their ideas by sharing them with their peers. This boosts their research, career and innovation.</a:t>
            </a:r>
          </a:p>
        </p:txBody>
      </p:sp>
    </p:spTree>
    <p:extLst>
      <p:ext uri="{BB962C8B-B14F-4D97-AF65-F5344CB8AC3E}">
        <p14:creationId xmlns:p14="http://schemas.microsoft.com/office/powerpoint/2010/main" val="394187587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7" name="Rectangle 6"/>
          <p:cNvSpPr/>
          <p:nvPr/>
        </p:nvSpPr>
        <p:spPr>
          <a:xfrm>
            <a:off x="446534" y="4433977"/>
            <a:ext cx="11262866" cy="1956587"/>
          </a:xfrm>
          <a:prstGeom prst="rect">
            <a:avLst/>
          </a:prstGeom>
          <a:solidFill>
            <a:srgbClr val="9F296B"/>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 name="Title 1"/>
          <p:cNvSpPr>
            <a:spLocks noGrp="1"/>
          </p:cNvSpPr>
          <p:nvPr>
            <p:ph type="ctrTitle"/>
          </p:nvPr>
        </p:nvSpPr>
        <p:spPr>
          <a:xfrm>
            <a:off x="581191" y="2071349"/>
            <a:ext cx="10993549" cy="1475013"/>
          </a:xfrm>
          <a:effectLst/>
        </p:spPr>
        <p:txBody>
          <a:bodyPr anchor="b">
            <a:normAutofit/>
          </a:bodyPr>
          <a:lstStyle>
            <a:lvl1pPr>
              <a:defRPr sz="3600">
                <a:solidFill>
                  <a:schemeClr val="accent1"/>
                </a:solidFill>
                <a:latin typeface="Calibri" panose="020F0502020204030204" pitchFamily="34" charset="0"/>
                <a:ea typeface="Calibri" panose="020F0502020204030204" pitchFamily="34" charset="0"/>
                <a:cs typeface="Calibri" panose="020F0502020204030204" pitchFamily="34" charset="0"/>
              </a:defRPr>
            </a:lvl1pPr>
          </a:lstStyle>
          <a:p>
            <a:r>
              <a:rPr lang="en-US" dirty="0"/>
              <a:t>Click to edit Master title style</a:t>
            </a:r>
          </a:p>
        </p:txBody>
      </p:sp>
      <p:sp>
        <p:nvSpPr>
          <p:cNvPr id="4" name="Date Placeholder 3"/>
          <p:cNvSpPr>
            <a:spLocks noGrp="1"/>
          </p:cNvSpPr>
          <p:nvPr>
            <p:ph type="dt" sz="half" idx="10"/>
          </p:nvPr>
        </p:nvSpPr>
        <p:spPr>
          <a:xfrm>
            <a:off x="7605951" y="5956137"/>
            <a:ext cx="2844800" cy="365125"/>
          </a:xfrm>
        </p:spPr>
        <p:txBody>
          <a:bodyPr/>
          <a:lstStyle>
            <a:lvl1pPr>
              <a:defRPr>
                <a:solidFill>
                  <a:schemeClr val="bg1"/>
                </a:solidFill>
                <a:latin typeface="Calibri" panose="020F0502020204030204" pitchFamily="34" charset="0"/>
                <a:ea typeface="Calibri" panose="020F0502020204030204" pitchFamily="34" charset="0"/>
                <a:cs typeface="Calibri" panose="020F0502020204030204" pitchFamily="34" charset="0"/>
              </a:defRPr>
            </a:lvl1pPr>
          </a:lstStyle>
          <a:p>
            <a:fld id="{63442AB9-C8CA-420F-B42A-18C2D699071B}" type="datetime1">
              <a:rPr lang="en-US" smtClean="0"/>
              <a:pPr/>
              <a:t>10/19/2025</a:t>
            </a:fld>
            <a:endParaRPr lang="en-US" dirty="0"/>
          </a:p>
        </p:txBody>
      </p:sp>
      <p:sp>
        <p:nvSpPr>
          <p:cNvPr id="5" name="Footer Placeholder 4"/>
          <p:cNvSpPr>
            <a:spLocks noGrp="1"/>
          </p:cNvSpPr>
          <p:nvPr>
            <p:ph type="ftr" sz="quarter" idx="11"/>
          </p:nvPr>
        </p:nvSpPr>
        <p:spPr>
          <a:xfrm>
            <a:off x="581192" y="5951811"/>
            <a:ext cx="6917210" cy="365125"/>
          </a:xfrm>
        </p:spPr>
        <p:txBody>
          <a:bodyPr/>
          <a:lstStyle>
            <a:lvl1pPr>
              <a:defRPr>
                <a:solidFill>
                  <a:schemeClr val="bg1"/>
                </a:solidFill>
                <a:latin typeface="Calibri" panose="020F0502020204030204" pitchFamily="34" charset="0"/>
                <a:ea typeface="Calibri" panose="020F0502020204030204" pitchFamily="34" charset="0"/>
                <a:cs typeface="Calibri" panose="020F0502020204030204" pitchFamily="34" charset="0"/>
              </a:defRPr>
            </a:lvl1pPr>
          </a:lstStyle>
          <a:p>
            <a:endParaRPr lang="en-US" dirty="0"/>
          </a:p>
        </p:txBody>
      </p:sp>
      <p:sp>
        <p:nvSpPr>
          <p:cNvPr id="6" name="Slide Number Placeholder 5"/>
          <p:cNvSpPr>
            <a:spLocks noGrp="1"/>
          </p:cNvSpPr>
          <p:nvPr>
            <p:ph type="sldNum" sz="quarter" idx="12"/>
          </p:nvPr>
        </p:nvSpPr>
        <p:spPr>
          <a:xfrm>
            <a:off x="10558300" y="5956137"/>
            <a:ext cx="1016440" cy="365125"/>
          </a:xfrm>
        </p:spPr>
        <p:txBody>
          <a:bodyPr/>
          <a:lstStyle>
            <a:lvl1pPr>
              <a:defRPr>
                <a:solidFill>
                  <a:schemeClr val="bg1"/>
                </a:solidFill>
                <a:latin typeface="Calibri" panose="020F0502020204030204" pitchFamily="34" charset="0"/>
                <a:ea typeface="Calibri" panose="020F0502020204030204" pitchFamily="34" charset="0"/>
                <a:cs typeface="Calibri" panose="020F0502020204030204" pitchFamily="34" charset="0"/>
              </a:defRPr>
            </a:lvl1pPr>
          </a:lstStyle>
          <a:p>
            <a:fld id="{D57F1E4F-1CFF-5643-939E-217C01CDF565}" type="slidenum">
              <a:rPr lang="en-US" smtClean="0"/>
              <a:pPr/>
              <a:t>‹#›</a:t>
            </a:fld>
            <a:endParaRPr lang="en-US" dirty="0"/>
          </a:p>
        </p:txBody>
      </p:sp>
      <p:grpSp>
        <p:nvGrpSpPr>
          <p:cNvPr id="3" name="Group 2">
            <a:extLst>
              <a:ext uri="{FF2B5EF4-FFF2-40B4-BE49-F238E27FC236}">
                <a16:creationId xmlns:a16="http://schemas.microsoft.com/office/drawing/2014/main" id="{35A9C339-643B-CD57-826E-D09A1EF8EEA6}"/>
              </a:ext>
            </a:extLst>
          </p:cNvPr>
          <p:cNvGrpSpPr/>
          <p:nvPr userDrawn="1"/>
        </p:nvGrpSpPr>
        <p:grpSpPr>
          <a:xfrm>
            <a:off x="308414" y="6406060"/>
            <a:ext cx="2208866" cy="420953"/>
            <a:chOff x="308414" y="6406060"/>
            <a:chExt cx="2208866" cy="420953"/>
          </a:xfrm>
        </p:grpSpPr>
        <p:pic>
          <p:nvPicPr>
            <p:cNvPr id="8" name="Picture 7">
              <a:extLst>
                <a:ext uri="{FF2B5EF4-FFF2-40B4-BE49-F238E27FC236}">
                  <a16:creationId xmlns:a16="http://schemas.microsoft.com/office/drawing/2014/main" id="{7A706954-263B-A486-DD6B-BEF2F9BECEA3}"/>
                </a:ext>
              </a:extLst>
            </p:cNvPr>
            <p:cNvPicPr>
              <a:picLocks noChangeAspect="1"/>
            </p:cNvPicPr>
            <p:nvPr userDrawn="1"/>
          </p:nvPicPr>
          <p:blipFill>
            <a:blip r:embed="rId2">
              <a:extLst>
                <a:ext uri="{28A0092B-C50C-407E-A947-70E740481C1C}">
                  <a14:useLocalDpi xmlns:a14="http://schemas.microsoft.com/office/drawing/2010/main" val="0"/>
                </a:ext>
              </a:extLst>
            </a:blip>
            <a:srcRect l="132" t="15408" r="62892" b="16799"/>
            <a:stretch>
              <a:fillRect/>
            </a:stretch>
          </p:blipFill>
          <p:spPr>
            <a:xfrm>
              <a:off x="308414" y="6406060"/>
              <a:ext cx="1082560" cy="420953"/>
            </a:xfrm>
            <a:prstGeom prst="rect">
              <a:avLst/>
            </a:prstGeom>
          </p:spPr>
        </p:pic>
        <p:pic>
          <p:nvPicPr>
            <p:cNvPr id="9" name="Picture 8">
              <a:extLst>
                <a:ext uri="{FF2B5EF4-FFF2-40B4-BE49-F238E27FC236}">
                  <a16:creationId xmlns:a16="http://schemas.microsoft.com/office/drawing/2014/main" id="{D6FE86A9-26C4-D184-5639-9009A3CD0134}"/>
                </a:ext>
              </a:extLst>
            </p:cNvPr>
            <p:cNvPicPr>
              <a:picLocks noChangeAspect="1"/>
            </p:cNvPicPr>
            <p:nvPr userDrawn="1"/>
          </p:nvPicPr>
          <p:blipFill>
            <a:blip r:embed="rId3"/>
            <a:srcRect t="74345"/>
            <a:stretch>
              <a:fillRect/>
            </a:stretch>
          </p:blipFill>
          <p:spPr>
            <a:xfrm>
              <a:off x="1496550" y="6464082"/>
              <a:ext cx="1020730" cy="169721"/>
            </a:xfrm>
            <a:prstGeom prst="rect">
              <a:avLst/>
            </a:prstGeom>
          </p:spPr>
        </p:pic>
      </p:grpSp>
      <p:sp>
        <p:nvSpPr>
          <p:cNvPr id="10" name="TextBox 9">
            <a:extLst>
              <a:ext uri="{FF2B5EF4-FFF2-40B4-BE49-F238E27FC236}">
                <a16:creationId xmlns:a16="http://schemas.microsoft.com/office/drawing/2014/main" id="{EE349742-BF5B-1BE8-4FFD-B365D252C8C9}"/>
              </a:ext>
            </a:extLst>
          </p:cNvPr>
          <p:cNvSpPr txBox="1"/>
          <p:nvPr userDrawn="1"/>
        </p:nvSpPr>
        <p:spPr>
          <a:xfrm>
            <a:off x="2267559" y="6401399"/>
            <a:ext cx="7574996" cy="430887"/>
          </a:xfrm>
          <a:prstGeom prst="rect">
            <a:avLst/>
          </a:prstGeom>
          <a:noFill/>
        </p:spPr>
        <p:txBody>
          <a:bodyPr wrap="square">
            <a:spAutoFit/>
          </a:bodyPr>
          <a:lstStyle/>
          <a:p>
            <a:r>
              <a:rPr lang="en-US" sz="600" dirty="0">
                <a:latin typeface="Calibri" panose="020F0502020204030204" pitchFamily="34" charset="0"/>
                <a:ea typeface="Calibri" panose="020F0502020204030204" pitchFamily="34" charset="0"/>
                <a:cs typeface="Calibri" panose="020F0502020204030204" pitchFamily="34" charset="0"/>
              </a:rPr>
              <a:t>This article/publication is based upon work from COST Action  </a:t>
            </a:r>
            <a:r>
              <a:rPr lang="en-US" sz="600" dirty="0" err="1">
                <a:latin typeface="Calibri" panose="020F0502020204030204" pitchFamily="34" charset="0"/>
                <a:ea typeface="Calibri" panose="020F0502020204030204" pitchFamily="34" charset="0"/>
                <a:cs typeface="Calibri" panose="020F0502020204030204" pitchFamily="34" charset="0"/>
              </a:rPr>
              <a:t>Neutro</a:t>
            </a:r>
            <a:r>
              <a:rPr lang="en-US" sz="600" dirty="0">
                <a:latin typeface="Calibri" panose="020F0502020204030204" pitchFamily="34" charset="0"/>
                <a:ea typeface="Calibri" panose="020F0502020204030204" pitchFamily="34" charset="0"/>
                <a:cs typeface="Calibri" panose="020F0502020204030204" pitchFamily="34" charset="0"/>
              </a:rPr>
              <a:t>-NARPS, CA24124, supported by COST (European Cooperation in Science and Technology).</a:t>
            </a:r>
          </a:p>
          <a:p>
            <a:endParaRPr lang="en-US" sz="300" dirty="0">
              <a:latin typeface="Calibri" panose="020F0502020204030204" pitchFamily="34" charset="0"/>
              <a:ea typeface="Calibri" panose="020F0502020204030204" pitchFamily="34" charset="0"/>
              <a:cs typeface="Calibri" panose="020F0502020204030204" pitchFamily="34" charset="0"/>
            </a:endParaRPr>
          </a:p>
          <a:p>
            <a:r>
              <a:rPr lang="en-US" sz="600" dirty="0">
                <a:latin typeface="Calibri" panose="020F0502020204030204" pitchFamily="34" charset="0"/>
                <a:ea typeface="Calibri" panose="020F0502020204030204" pitchFamily="34" charset="0"/>
                <a:cs typeface="Calibri" panose="020F0502020204030204" pitchFamily="34" charset="0"/>
              </a:rPr>
              <a:t>COST (European Cooperation in Science and Technology) is a funding agency for research and innovation networks. Our Actions help connect research initiatives across Europe and enable scientists to grow their ideas by sharing them with their peers. This boosts their research, career and innovation.</a:t>
            </a:r>
          </a:p>
        </p:txBody>
      </p:sp>
    </p:spTree>
    <p:extLst>
      <p:ext uri="{BB962C8B-B14F-4D97-AF65-F5344CB8AC3E}">
        <p14:creationId xmlns:p14="http://schemas.microsoft.com/office/powerpoint/2010/main" val="134452119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Rectangle 6"/>
          <p:cNvSpPr>
            <a:spLocks noChangeAspect="1"/>
          </p:cNvSpPr>
          <p:nvPr/>
        </p:nvSpPr>
        <p:spPr>
          <a:xfrm>
            <a:off x="440286" y="614407"/>
            <a:ext cx="11309338" cy="610544"/>
          </a:xfrm>
          <a:prstGeom prst="rect">
            <a:avLst/>
          </a:prstGeom>
          <a:solidFill>
            <a:schemeClr val="accent1">
              <a:lumMod val="75000"/>
              <a:lumOff val="2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2" y="702156"/>
            <a:ext cx="11029616" cy="453784"/>
          </a:xfrm>
        </p:spPr>
        <p:txBody>
          <a:bodyPr/>
          <a:lstStyle>
            <a:lvl1pPr>
              <a:defRPr>
                <a:latin typeface="Calibri" panose="020F0502020204030204" pitchFamily="34" charset="0"/>
                <a:ea typeface="Calibri" panose="020F0502020204030204" pitchFamily="34" charset="0"/>
                <a:cs typeface="Calibri" panose="020F0502020204030204" pitchFamily="34" charset="0"/>
              </a:defRPr>
            </a:lvl1pPr>
          </a:lstStyle>
          <a:p>
            <a:r>
              <a:rPr lang="en-US" dirty="0"/>
              <a:t>Click to edit Master title style</a:t>
            </a:r>
          </a:p>
        </p:txBody>
      </p:sp>
      <p:sp>
        <p:nvSpPr>
          <p:cNvPr id="3" name="Content Placeholder 2"/>
          <p:cNvSpPr>
            <a:spLocks noGrp="1"/>
          </p:cNvSpPr>
          <p:nvPr>
            <p:ph idx="1" hasCustomPrompt="1"/>
          </p:nvPr>
        </p:nvSpPr>
        <p:spPr>
          <a:xfrm>
            <a:off x="581192" y="1383224"/>
            <a:ext cx="11029615" cy="4475575"/>
          </a:xfrm>
        </p:spPr>
        <p:txBody>
          <a:bodyPr anchor="t"/>
          <a:lstStyle>
            <a:lvl1pPr>
              <a:defRPr>
                <a:latin typeface="Calibri" panose="020F0502020204030204" pitchFamily="34" charset="0"/>
                <a:ea typeface="Calibri" panose="020F0502020204030204" pitchFamily="34" charset="0"/>
                <a:cs typeface="Calibri" panose="020F0502020204030204" pitchFamily="34" charset="0"/>
              </a:defRPr>
            </a:lvl1pPr>
            <a:lvl2pPr>
              <a:defRPr>
                <a:latin typeface="Calibri" panose="020F0502020204030204" pitchFamily="34" charset="0"/>
                <a:ea typeface="Calibri" panose="020F0502020204030204" pitchFamily="34" charset="0"/>
                <a:cs typeface="Calibri" panose="020F0502020204030204" pitchFamily="34" charset="0"/>
              </a:defRPr>
            </a:lvl2pPr>
            <a:lvl3pPr>
              <a:defRPr>
                <a:latin typeface="Calibri" panose="020F0502020204030204" pitchFamily="34" charset="0"/>
                <a:ea typeface="Calibri" panose="020F0502020204030204" pitchFamily="34" charset="0"/>
                <a:cs typeface="Calibri" panose="020F0502020204030204" pitchFamily="34" charset="0"/>
              </a:defRPr>
            </a:lvl3pPr>
            <a:lvl4pPr>
              <a:defRPr>
                <a:latin typeface="Calibri" panose="020F0502020204030204" pitchFamily="34" charset="0"/>
                <a:ea typeface="Calibri" panose="020F0502020204030204" pitchFamily="34" charset="0"/>
                <a:cs typeface="Calibri" panose="020F0502020204030204" pitchFamily="34" charset="0"/>
              </a:defRPr>
            </a:lvl4pPr>
            <a:lvl5pPr>
              <a:defRPr>
                <a:latin typeface="Calibri" panose="020F0502020204030204" pitchFamily="34" charset="0"/>
                <a:ea typeface="Calibri" panose="020F0502020204030204" pitchFamily="34" charset="0"/>
                <a:cs typeface="Calibri" panose="020F0502020204030204"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lvl1pPr>
              <a:defRPr>
                <a:solidFill>
                  <a:schemeClr val="bg2">
                    <a:lumMod val="50000"/>
                  </a:schemeClr>
                </a:solidFill>
                <a:latin typeface="Calibri" panose="020F0502020204030204" pitchFamily="34" charset="0"/>
                <a:ea typeface="Calibri" panose="020F0502020204030204" pitchFamily="34" charset="0"/>
                <a:cs typeface="Calibri" panose="020F0502020204030204" pitchFamily="34" charset="0"/>
              </a:defRPr>
            </a:lvl1pPr>
          </a:lstStyle>
          <a:p>
            <a:fld id="{8E2F9C0F-A549-4116-ADE7-EA08C05540C8}" type="datetime1">
              <a:rPr lang="en-US" smtClean="0"/>
              <a:pPr/>
              <a:t>10/19/2025</a:t>
            </a:fld>
            <a:endParaRPr lang="en-US" dirty="0"/>
          </a:p>
        </p:txBody>
      </p:sp>
      <p:sp>
        <p:nvSpPr>
          <p:cNvPr id="5" name="Footer Placeholder 4"/>
          <p:cNvSpPr>
            <a:spLocks noGrp="1"/>
          </p:cNvSpPr>
          <p:nvPr>
            <p:ph type="ftr" sz="quarter" idx="11"/>
          </p:nvPr>
        </p:nvSpPr>
        <p:spPr/>
        <p:txBody>
          <a:bodyPr/>
          <a:lstStyle>
            <a:lvl1pPr>
              <a:defRPr>
                <a:solidFill>
                  <a:schemeClr val="bg2">
                    <a:lumMod val="50000"/>
                  </a:schemeClr>
                </a:solidFill>
                <a:latin typeface="Calibri" panose="020F0502020204030204" pitchFamily="34" charset="0"/>
                <a:ea typeface="Calibri" panose="020F0502020204030204" pitchFamily="34" charset="0"/>
                <a:cs typeface="Calibri" panose="020F0502020204030204" pitchFamily="34" charset="0"/>
              </a:defRPr>
            </a:lvl1pPr>
          </a:lstStyle>
          <a:p>
            <a:endParaRPr lang="en-US" dirty="0"/>
          </a:p>
        </p:txBody>
      </p:sp>
      <p:sp>
        <p:nvSpPr>
          <p:cNvPr id="6" name="Slide Number Placeholder 5"/>
          <p:cNvSpPr>
            <a:spLocks noGrp="1"/>
          </p:cNvSpPr>
          <p:nvPr>
            <p:ph type="sldNum" sz="quarter" idx="12"/>
          </p:nvPr>
        </p:nvSpPr>
        <p:spPr>
          <a:xfrm>
            <a:off x="10558300" y="5956137"/>
            <a:ext cx="1052508" cy="365125"/>
          </a:xfrm>
        </p:spPr>
        <p:txBody>
          <a:bodyPr/>
          <a:lstStyle>
            <a:lvl1pPr>
              <a:defRPr>
                <a:solidFill>
                  <a:schemeClr val="bg2">
                    <a:lumMod val="50000"/>
                  </a:schemeClr>
                </a:solidFill>
                <a:latin typeface="Calibri" panose="020F0502020204030204" pitchFamily="34" charset="0"/>
                <a:ea typeface="Calibri" panose="020F0502020204030204" pitchFamily="34" charset="0"/>
                <a:cs typeface="Calibri" panose="020F0502020204030204" pitchFamily="34" charset="0"/>
              </a:defRPr>
            </a:lvl1pPr>
          </a:lstStyle>
          <a:p>
            <a:fld id="{D57F1E4F-1CFF-5643-939E-217C01CDF565}" type="slidenum">
              <a:rPr lang="en-US" smtClean="0"/>
              <a:pPr/>
              <a:t>‹#›</a:t>
            </a:fld>
            <a:endParaRPr lang="en-US" dirty="0"/>
          </a:p>
        </p:txBody>
      </p:sp>
      <p:pic>
        <p:nvPicPr>
          <p:cNvPr id="8" name="Picture 7">
            <a:extLst>
              <a:ext uri="{FF2B5EF4-FFF2-40B4-BE49-F238E27FC236}">
                <a16:creationId xmlns:a16="http://schemas.microsoft.com/office/drawing/2014/main" id="{39C778C2-73EE-6FCA-FF09-F1EA0E4B1F94}"/>
              </a:ext>
            </a:extLst>
          </p:cNvPr>
          <p:cNvPicPr>
            <a:picLocks noChangeAspect="1"/>
          </p:cNvPicPr>
          <p:nvPr userDrawn="1"/>
        </p:nvPicPr>
        <p:blipFill>
          <a:blip r:embed="rId2"/>
          <a:stretch>
            <a:fillRect/>
          </a:stretch>
        </p:blipFill>
        <p:spPr>
          <a:xfrm>
            <a:off x="10723731" y="6390840"/>
            <a:ext cx="985669" cy="385956"/>
          </a:xfrm>
          <a:prstGeom prst="rect">
            <a:avLst/>
          </a:prstGeom>
        </p:spPr>
      </p:pic>
      <p:grpSp>
        <p:nvGrpSpPr>
          <p:cNvPr id="10" name="Group 9">
            <a:extLst>
              <a:ext uri="{FF2B5EF4-FFF2-40B4-BE49-F238E27FC236}">
                <a16:creationId xmlns:a16="http://schemas.microsoft.com/office/drawing/2014/main" id="{6AA028FB-5D83-A137-F11F-416FC8ADE7C4}"/>
              </a:ext>
            </a:extLst>
          </p:cNvPr>
          <p:cNvGrpSpPr/>
          <p:nvPr userDrawn="1"/>
        </p:nvGrpSpPr>
        <p:grpSpPr>
          <a:xfrm>
            <a:off x="308414" y="6406060"/>
            <a:ext cx="2208866" cy="420953"/>
            <a:chOff x="308414" y="6406060"/>
            <a:chExt cx="2208866" cy="420953"/>
          </a:xfrm>
        </p:grpSpPr>
        <p:pic>
          <p:nvPicPr>
            <p:cNvPr id="11" name="Picture 10">
              <a:extLst>
                <a:ext uri="{FF2B5EF4-FFF2-40B4-BE49-F238E27FC236}">
                  <a16:creationId xmlns:a16="http://schemas.microsoft.com/office/drawing/2014/main" id="{0F34D95A-89B1-1598-1B9A-3C703025468B}"/>
                </a:ext>
              </a:extLst>
            </p:cNvPr>
            <p:cNvPicPr>
              <a:picLocks noChangeAspect="1"/>
            </p:cNvPicPr>
            <p:nvPr userDrawn="1"/>
          </p:nvPicPr>
          <p:blipFill>
            <a:blip r:embed="rId3">
              <a:extLst>
                <a:ext uri="{28A0092B-C50C-407E-A947-70E740481C1C}">
                  <a14:useLocalDpi xmlns:a14="http://schemas.microsoft.com/office/drawing/2010/main" val="0"/>
                </a:ext>
              </a:extLst>
            </a:blip>
            <a:srcRect l="132" t="15408" r="62892" b="16799"/>
            <a:stretch>
              <a:fillRect/>
            </a:stretch>
          </p:blipFill>
          <p:spPr>
            <a:xfrm>
              <a:off x="308414" y="6406060"/>
              <a:ext cx="1082560" cy="420953"/>
            </a:xfrm>
            <a:prstGeom prst="rect">
              <a:avLst/>
            </a:prstGeom>
          </p:spPr>
        </p:pic>
        <p:pic>
          <p:nvPicPr>
            <p:cNvPr id="12" name="Picture 11">
              <a:extLst>
                <a:ext uri="{FF2B5EF4-FFF2-40B4-BE49-F238E27FC236}">
                  <a16:creationId xmlns:a16="http://schemas.microsoft.com/office/drawing/2014/main" id="{C54D4BB1-978F-EC96-2B74-8675B6705767}"/>
                </a:ext>
              </a:extLst>
            </p:cNvPr>
            <p:cNvPicPr>
              <a:picLocks noChangeAspect="1"/>
            </p:cNvPicPr>
            <p:nvPr userDrawn="1"/>
          </p:nvPicPr>
          <p:blipFill>
            <a:blip r:embed="rId4"/>
            <a:srcRect t="74345"/>
            <a:stretch>
              <a:fillRect/>
            </a:stretch>
          </p:blipFill>
          <p:spPr>
            <a:xfrm>
              <a:off x="1496550" y="6464082"/>
              <a:ext cx="1020730" cy="169721"/>
            </a:xfrm>
            <a:prstGeom prst="rect">
              <a:avLst/>
            </a:prstGeom>
          </p:spPr>
        </p:pic>
      </p:grpSp>
    </p:spTree>
    <p:extLst>
      <p:ext uri="{BB962C8B-B14F-4D97-AF65-F5344CB8AC3E}">
        <p14:creationId xmlns:p14="http://schemas.microsoft.com/office/powerpoint/2010/main" val="220528632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7" name="Rectangle 6"/>
          <p:cNvSpPr>
            <a:spLocks noChangeAspect="1"/>
          </p:cNvSpPr>
          <p:nvPr/>
        </p:nvSpPr>
        <p:spPr>
          <a:xfrm>
            <a:off x="440286" y="614407"/>
            <a:ext cx="11309338" cy="610544"/>
          </a:xfrm>
          <a:prstGeom prst="rect">
            <a:avLst/>
          </a:prstGeom>
          <a:solidFill>
            <a:schemeClr val="accent1">
              <a:lumMod val="75000"/>
              <a:lumOff val="2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2" y="702156"/>
            <a:ext cx="11029616" cy="453784"/>
          </a:xfrm>
        </p:spPr>
        <p:txBody>
          <a:bodyPr/>
          <a:lstStyle>
            <a:lvl1pPr>
              <a:defRPr>
                <a:latin typeface="Calibri" panose="020F0502020204030204" pitchFamily="34" charset="0"/>
                <a:ea typeface="Calibri" panose="020F0502020204030204" pitchFamily="34" charset="0"/>
                <a:cs typeface="Calibri" panose="020F0502020204030204" pitchFamily="34" charset="0"/>
              </a:defRPr>
            </a:lvl1pPr>
          </a:lstStyle>
          <a:p>
            <a:r>
              <a:rPr lang="en-US" dirty="0"/>
              <a:t>Click to edit Master title style</a:t>
            </a:r>
          </a:p>
        </p:txBody>
      </p:sp>
      <p:sp>
        <p:nvSpPr>
          <p:cNvPr id="3" name="Content Placeholder 2"/>
          <p:cNvSpPr>
            <a:spLocks noGrp="1"/>
          </p:cNvSpPr>
          <p:nvPr>
            <p:ph idx="1" hasCustomPrompt="1"/>
          </p:nvPr>
        </p:nvSpPr>
        <p:spPr>
          <a:xfrm>
            <a:off x="581192" y="1383224"/>
            <a:ext cx="11029615" cy="4475575"/>
          </a:xfrm>
        </p:spPr>
        <p:txBody>
          <a:bodyPr anchor="t"/>
          <a:lstStyle>
            <a:lvl1pPr>
              <a:defRPr>
                <a:latin typeface="Calibri" panose="020F0502020204030204" pitchFamily="34" charset="0"/>
                <a:ea typeface="Calibri" panose="020F0502020204030204" pitchFamily="34" charset="0"/>
                <a:cs typeface="Calibri" panose="020F0502020204030204" pitchFamily="34" charset="0"/>
              </a:defRPr>
            </a:lvl1pPr>
            <a:lvl2pPr>
              <a:defRPr>
                <a:latin typeface="Calibri" panose="020F0502020204030204" pitchFamily="34" charset="0"/>
                <a:ea typeface="Calibri" panose="020F0502020204030204" pitchFamily="34" charset="0"/>
                <a:cs typeface="Calibri" panose="020F0502020204030204" pitchFamily="34" charset="0"/>
              </a:defRPr>
            </a:lvl2pPr>
            <a:lvl3pPr>
              <a:defRPr>
                <a:latin typeface="Calibri" panose="020F0502020204030204" pitchFamily="34" charset="0"/>
                <a:ea typeface="Calibri" panose="020F0502020204030204" pitchFamily="34" charset="0"/>
                <a:cs typeface="Calibri" panose="020F0502020204030204" pitchFamily="34" charset="0"/>
              </a:defRPr>
            </a:lvl3pPr>
            <a:lvl4pPr>
              <a:defRPr>
                <a:latin typeface="Calibri" panose="020F0502020204030204" pitchFamily="34" charset="0"/>
                <a:ea typeface="Calibri" panose="020F0502020204030204" pitchFamily="34" charset="0"/>
                <a:cs typeface="Calibri" panose="020F0502020204030204" pitchFamily="34" charset="0"/>
              </a:defRPr>
            </a:lvl4pPr>
            <a:lvl5pPr>
              <a:defRPr>
                <a:latin typeface="Calibri" panose="020F0502020204030204" pitchFamily="34" charset="0"/>
                <a:ea typeface="Calibri" panose="020F0502020204030204" pitchFamily="34" charset="0"/>
                <a:cs typeface="Calibri" panose="020F0502020204030204"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lvl1pPr>
              <a:defRPr>
                <a:solidFill>
                  <a:schemeClr val="bg2">
                    <a:lumMod val="50000"/>
                  </a:schemeClr>
                </a:solidFill>
                <a:latin typeface="Calibri" panose="020F0502020204030204" pitchFamily="34" charset="0"/>
                <a:ea typeface="Calibri" panose="020F0502020204030204" pitchFamily="34" charset="0"/>
                <a:cs typeface="Calibri" panose="020F0502020204030204" pitchFamily="34" charset="0"/>
              </a:defRPr>
            </a:lvl1pPr>
          </a:lstStyle>
          <a:p>
            <a:fld id="{8E2F9C0F-A549-4116-ADE7-EA08C05540C8}" type="datetime1">
              <a:rPr lang="en-US" smtClean="0"/>
              <a:pPr/>
              <a:t>10/19/2025</a:t>
            </a:fld>
            <a:endParaRPr lang="en-US" dirty="0"/>
          </a:p>
        </p:txBody>
      </p:sp>
      <p:sp>
        <p:nvSpPr>
          <p:cNvPr id="5" name="Footer Placeholder 4"/>
          <p:cNvSpPr>
            <a:spLocks noGrp="1"/>
          </p:cNvSpPr>
          <p:nvPr>
            <p:ph type="ftr" sz="quarter" idx="11"/>
          </p:nvPr>
        </p:nvSpPr>
        <p:spPr/>
        <p:txBody>
          <a:bodyPr/>
          <a:lstStyle>
            <a:lvl1pPr>
              <a:defRPr>
                <a:solidFill>
                  <a:schemeClr val="bg2">
                    <a:lumMod val="50000"/>
                  </a:schemeClr>
                </a:solidFill>
                <a:latin typeface="Calibri" panose="020F0502020204030204" pitchFamily="34" charset="0"/>
                <a:ea typeface="Calibri" panose="020F0502020204030204" pitchFamily="34" charset="0"/>
                <a:cs typeface="Calibri" panose="020F0502020204030204" pitchFamily="34" charset="0"/>
              </a:defRPr>
            </a:lvl1pPr>
          </a:lstStyle>
          <a:p>
            <a:endParaRPr lang="en-US" dirty="0"/>
          </a:p>
        </p:txBody>
      </p:sp>
      <p:sp>
        <p:nvSpPr>
          <p:cNvPr id="6" name="Slide Number Placeholder 5"/>
          <p:cNvSpPr>
            <a:spLocks noGrp="1"/>
          </p:cNvSpPr>
          <p:nvPr>
            <p:ph type="sldNum" sz="quarter" idx="12"/>
          </p:nvPr>
        </p:nvSpPr>
        <p:spPr>
          <a:xfrm>
            <a:off x="10558300" y="5956137"/>
            <a:ext cx="1052508" cy="365125"/>
          </a:xfrm>
        </p:spPr>
        <p:txBody>
          <a:bodyPr/>
          <a:lstStyle>
            <a:lvl1pPr>
              <a:defRPr>
                <a:solidFill>
                  <a:schemeClr val="bg2">
                    <a:lumMod val="50000"/>
                  </a:schemeClr>
                </a:solidFill>
                <a:latin typeface="Calibri" panose="020F0502020204030204" pitchFamily="34" charset="0"/>
                <a:ea typeface="Calibri" panose="020F0502020204030204" pitchFamily="34" charset="0"/>
                <a:cs typeface="Calibri" panose="020F0502020204030204" pitchFamily="34" charset="0"/>
              </a:defRPr>
            </a:lvl1pPr>
          </a:lstStyle>
          <a:p>
            <a:fld id="{D57F1E4F-1CFF-5643-939E-217C01CDF565}" type="slidenum">
              <a:rPr lang="en-US" smtClean="0"/>
              <a:pPr/>
              <a:t>‹#›</a:t>
            </a:fld>
            <a:endParaRPr lang="en-US" dirty="0"/>
          </a:p>
        </p:txBody>
      </p:sp>
      <p:grpSp>
        <p:nvGrpSpPr>
          <p:cNvPr id="8" name="Group 7">
            <a:extLst>
              <a:ext uri="{FF2B5EF4-FFF2-40B4-BE49-F238E27FC236}">
                <a16:creationId xmlns:a16="http://schemas.microsoft.com/office/drawing/2014/main" id="{337122AB-962B-CE83-CC08-ABCD56E43290}"/>
              </a:ext>
            </a:extLst>
          </p:cNvPr>
          <p:cNvGrpSpPr/>
          <p:nvPr userDrawn="1"/>
        </p:nvGrpSpPr>
        <p:grpSpPr>
          <a:xfrm>
            <a:off x="308414" y="6406060"/>
            <a:ext cx="2208866" cy="420953"/>
            <a:chOff x="308414" y="6406060"/>
            <a:chExt cx="2208866" cy="420953"/>
          </a:xfrm>
        </p:grpSpPr>
        <p:pic>
          <p:nvPicPr>
            <p:cNvPr id="9" name="Picture 8">
              <a:extLst>
                <a:ext uri="{FF2B5EF4-FFF2-40B4-BE49-F238E27FC236}">
                  <a16:creationId xmlns:a16="http://schemas.microsoft.com/office/drawing/2014/main" id="{2E8BF78C-6C67-C4B9-429E-7A56B9B678E9}"/>
                </a:ext>
              </a:extLst>
            </p:cNvPr>
            <p:cNvPicPr>
              <a:picLocks noChangeAspect="1"/>
            </p:cNvPicPr>
            <p:nvPr userDrawn="1"/>
          </p:nvPicPr>
          <p:blipFill>
            <a:blip r:embed="rId2">
              <a:extLst>
                <a:ext uri="{28A0092B-C50C-407E-A947-70E740481C1C}">
                  <a14:useLocalDpi xmlns:a14="http://schemas.microsoft.com/office/drawing/2010/main" val="0"/>
                </a:ext>
              </a:extLst>
            </a:blip>
            <a:srcRect l="132" t="15408" r="62892" b="16799"/>
            <a:stretch>
              <a:fillRect/>
            </a:stretch>
          </p:blipFill>
          <p:spPr>
            <a:xfrm>
              <a:off x="308414" y="6406060"/>
              <a:ext cx="1082560" cy="420953"/>
            </a:xfrm>
            <a:prstGeom prst="rect">
              <a:avLst/>
            </a:prstGeom>
          </p:spPr>
        </p:pic>
        <p:pic>
          <p:nvPicPr>
            <p:cNvPr id="10" name="Picture 9">
              <a:extLst>
                <a:ext uri="{FF2B5EF4-FFF2-40B4-BE49-F238E27FC236}">
                  <a16:creationId xmlns:a16="http://schemas.microsoft.com/office/drawing/2014/main" id="{47087BBE-D31D-AFD1-6A51-B48B3FC49313}"/>
                </a:ext>
              </a:extLst>
            </p:cNvPr>
            <p:cNvPicPr>
              <a:picLocks noChangeAspect="1"/>
            </p:cNvPicPr>
            <p:nvPr userDrawn="1"/>
          </p:nvPicPr>
          <p:blipFill>
            <a:blip r:embed="rId3"/>
            <a:srcRect t="74345"/>
            <a:stretch>
              <a:fillRect/>
            </a:stretch>
          </p:blipFill>
          <p:spPr>
            <a:xfrm>
              <a:off x="1496550" y="6464082"/>
              <a:ext cx="1020730" cy="169721"/>
            </a:xfrm>
            <a:prstGeom prst="rect">
              <a:avLst/>
            </a:prstGeom>
          </p:spPr>
        </p:pic>
      </p:grpSp>
    </p:spTree>
    <p:extLst>
      <p:ext uri="{BB962C8B-B14F-4D97-AF65-F5344CB8AC3E}">
        <p14:creationId xmlns:p14="http://schemas.microsoft.com/office/powerpoint/2010/main" val="398806013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8" name="Rectangle 7"/>
          <p:cNvSpPr>
            <a:spLocks noChangeAspect="1"/>
          </p:cNvSpPr>
          <p:nvPr/>
        </p:nvSpPr>
        <p:spPr>
          <a:xfrm>
            <a:off x="447817" y="5141974"/>
            <a:ext cx="11290860" cy="1258827"/>
          </a:xfrm>
          <a:prstGeom prst="rect">
            <a:avLst/>
          </a:prstGeom>
          <a:solidFill>
            <a:srgbClr val="9F296B"/>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3" y="3043910"/>
            <a:ext cx="11029615" cy="1497507"/>
          </a:xfrm>
        </p:spPr>
        <p:txBody>
          <a:bodyPr anchor="b">
            <a:normAutofit/>
          </a:bodyPr>
          <a:lstStyle>
            <a:lvl1pPr algn="l">
              <a:defRPr sz="3600" b="0" cap="all">
                <a:solidFill>
                  <a:schemeClr val="accent1"/>
                </a:solidFill>
                <a:latin typeface="Calibri" panose="020F0502020204030204" pitchFamily="34" charset="0"/>
                <a:ea typeface="Calibri" panose="020F0502020204030204" pitchFamily="34" charset="0"/>
                <a:cs typeface="Calibri" panose="020F0502020204030204" pitchFamily="34" charset="0"/>
              </a:defRPr>
            </a:lvl1pPr>
          </a:lstStyle>
          <a:p>
            <a:r>
              <a:rPr lang="en-US" dirty="0"/>
              <a:t>Click to edit Master title style</a:t>
            </a:r>
          </a:p>
        </p:txBody>
      </p:sp>
      <p:sp>
        <p:nvSpPr>
          <p:cNvPr id="3" name="Text Placeholder 2"/>
          <p:cNvSpPr>
            <a:spLocks noGrp="1"/>
          </p:cNvSpPr>
          <p:nvPr>
            <p:ph type="body" idx="1"/>
          </p:nvPr>
        </p:nvSpPr>
        <p:spPr>
          <a:xfrm>
            <a:off x="581192" y="4541417"/>
            <a:ext cx="11029615" cy="600556"/>
          </a:xfrm>
        </p:spPr>
        <p:txBody>
          <a:bodyPr anchor="t">
            <a:normAutofit/>
          </a:bodyPr>
          <a:lstStyle>
            <a:lvl1pPr marL="0" indent="0" algn="l">
              <a:buNone/>
              <a:defRPr sz="1800" cap="all">
                <a:solidFill>
                  <a:schemeClr val="accent2"/>
                </a:solidFill>
                <a:latin typeface="Calibri" panose="020F0502020204030204" pitchFamily="34" charset="0"/>
                <a:ea typeface="Calibri" panose="020F0502020204030204" pitchFamily="34" charset="0"/>
                <a:cs typeface="Calibri" panose="020F050202020403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lvl1pPr>
              <a:defRPr>
                <a:solidFill>
                  <a:schemeClr val="bg1"/>
                </a:solidFill>
                <a:latin typeface="Calibri" panose="020F0502020204030204" pitchFamily="34" charset="0"/>
                <a:ea typeface="Calibri" panose="020F0502020204030204" pitchFamily="34" charset="0"/>
                <a:cs typeface="Calibri" panose="020F0502020204030204" pitchFamily="34" charset="0"/>
              </a:defRPr>
            </a:lvl1pPr>
          </a:lstStyle>
          <a:p>
            <a:fld id="{7C9EEE4F-EA2D-4584-9DE7-EC300D9E7B04}" type="datetime1">
              <a:rPr lang="en-US" smtClean="0"/>
              <a:pPr/>
              <a:t>10/19/2025</a:t>
            </a:fld>
            <a:endParaRPr lang="en-US" dirty="0"/>
          </a:p>
        </p:txBody>
      </p:sp>
      <p:sp>
        <p:nvSpPr>
          <p:cNvPr id="5" name="Footer Placeholder 4"/>
          <p:cNvSpPr>
            <a:spLocks noGrp="1"/>
          </p:cNvSpPr>
          <p:nvPr>
            <p:ph type="ftr" sz="quarter" idx="11"/>
          </p:nvPr>
        </p:nvSpPr>
        <p:spPr/>
        <p:txBody>
          <a:bodyPr/>
          <a:lstStyle>
            <a:lvl1pPr>
              <a:defRPr>
                <a:solidFill>
                  <a:schemeClr val="bg1"/>
                </a:solidFill>
                <a:latin typeface="Calibri" panose="020F0502020204030204" pitchFamily="34" charset="0"/>
                <a:ea typeface="Calibri" panose="020F0502020204030204" pitchFamily="34" charset="0"/>
                <a:cs typeface="Calibri" panose="020F0502020204030204" pitchFamily="34" charset="0"/>
              </a:defRPr>
            </a:lvl1pPr>
          </a:lstStyle>
          <a:p>
            <a:endParaRPr lang="en-US" dirty="0"/>
          </a:p>
        </p:txBody>
      </p:sp>
      <p:sp>
        <p:nvSpPr>
          <p:cNvPr id="6" name="Slide Number Placeholder 5"/>
          <p:cNvSpPr>
            <a:spLocks noGrp="1"/>
          </p:cNvSpPr>
          <p:nvPr>
            <p:ph type="sldNum" sz="quarter" idx="12"/>
          </p:nvPr>
        </p:nvSpPr>
        <p:spPr/>
        <p:txBody>
          <a:bodyPr/>
          <a:lstStyle>
            <a:lvl1pPr>
              <a:defRPr>
                <a:solidFill>
                  <a:schemeClr val="bg1"/>
                </a:solidFill>
                <a:latin typeface="Calibri" panose="020F0502020204030204" pitchFamily="34" charset="0"/>
                <a:ea typeface="Calibri" panose="020F0502020204030204" pitchFamily="34" charset="0"/>
                <a:cs typeface="Calibri" panose="020F0502020204030204" pitchFamily="34" charset="0"/>
              </a:defRPr>
            </a:lvl1pPr>
          </a:lstStyle>
          <a:p>
            <a:fld id="{D57F1E4F-1CFF-5643-939E-217C01CDF565}" type="slidenum">
              <a:rPr lang="en-US" smtClean="0"/>
              <a:pPr/>
              <a:t>‹#›</a:t>
            </a:fld>
            <a:endParaRPr lang="en-US" dirty="0"/>
          </a:p>
        </p:txBody>
      </p:sp>
      <p:pic>
        <p:nvPicPr>
          <p:cNvPr id="7" name="Picture 6">
            <a:extLst>
              <a:ext uri="{FF2B5EF4-FFF2-40B4-BE49-F238E27FC236}">
                <a16:creationId xmlns:a16="http://schemas.microsoft.com/office/drawing/2014/main" id="{AADD4A92-115D-0E28-FA2F-CED7C840142C}"/>
              </a:ext>
            </a:extLst>
          </p:cNvPr>
          <p:cNvPicPr>
            <a:picLocks noChangeAspect="1"/>
          </p:cNvPicPr>
          <p:nvPr userDrawn="1"/>
        </p:nvPicPr>
        <p:blipFill>
          <a:blip r:embed="rId2"/>
          <a:stretch>
            <a:fillRect/>
          </a:stretch>
        </p:blipFill>
        <p:spPr>
          <a:xfrm>
            <a:off x="10723731" y="6406340"/>
            <a:ext cx="985669" cy="385956"/>
          </a:xfrm>
          <a:prstGeom prst="rect">
            <a:avLst/>
          </a:prstGeom>
        </p:spPr>
      </p:pic>
      <p:grpSp>
        <p:nvGrpSpPr>
          <p:cNvPr id="11" name="Group 10">
            <a:extLst>
              <a:ext uri="{FF2B5EF4-FFF2-40B4-BE49-F238E27FC236}">
                <a16:creationId xmlns:a16="http://schemas.microsoft.com/office/drawing/2014/main" id="{97A2132D-E8B1-D63E-DC4B-B176DDC9BEA3}"/>
              </a:ext>
            </a:extLst>
          </p:cNvPr>
          <p:cNvGrpSpPr/>
          <p:nvPr userDrawn="1"/>
        </p:nvGrpSpPr>
        <p:grpSpPr>
          <a:xfrm>
            <a:off x="308414" y="6413908"/>
            <a:ext cx="2208866" cy="420953"/>
            <a:chOff x="308414" y="6406060"/>
            <a:chExt cx="2208866" cy="420953"/>
          </a:xfrm>
        </p:grpSpPr>
        <p:pic>
          <p:nvPicPr>
            <p:cNvPr id="12" name="Picture 11">
              <a:extLst>
                <a:ext uri="{FF2B5EF4-FFF2-40B4-BE49-F238E27FC236}">
                  <a16:creationId xmlns:a16="http://schemas.microsoft.com/office/drawing/2014/main" id="{98CA0CEB-7791-C47C-A18E-C99724AF60E5}"/>
                </a:ext>
              </a:extLst>
            </p:cNvPr>
            <p:cNvPicPr>
              <a:picLocks noChangeAspect="1"/>
            </p:cNvPicPr>
            <p:nvPr userDrawn="1"/>
          </p:nvPicPr>
          <p:blipFill>
            <a:blip r:embed="rId3">
              <a:extLst>
                <a:ext uri="{28A0092B-C50C-407E-A947-70E740481C1C}">
                  <a14:useLocalDpi xmlns:a14="http://schemas.microsoft.com/office/drawing/2010/main" val="0"/>
                </a:ext>
              </a:extLst>
            </a:blip>
            <a:srcRect l="132" t="15408" r="62892" b="16799"/>
            <a:stretch>
              <a:fillRect/>
            </a:stretch>
          </p:blipFill>
          <p:spPr>
            <a:xfrm>
              <a:off x="308414" y="6406060"/>
              <a:ext cx="1082560" cy="420953"/>
            </a:xfrm>
            <a:prstGeom prst="rect">
              <a:avLst/>
            </a:prstGeom>
          </p:spPr>
        </p:pic>
        <p:pic>
          <p:nvPicPr>
            <p:cNvPr id="13" name="Picture 12">
              <a:extLst>
                <a:ext uri="{FF2B5EF4-FFF2-40B4-BE49-F238E27FC236}">
                  <a16:creationId xmlns:a16="http://schemas.microsoft.com/office/drawing/2014/main" id="{7473E061-FE43-A786-681A-9FC339F6F10B}"/>
                </a:ext>
              </a:extLst>
            </p:cNvPr>
            <p:cNvPicPr>
              <a:picLocks noChangeAspect="1"/>
            </p:cNvPicPr>
            <p:nvPr userDrawn="1"/>
          </p:nvPicPr>
          <p:blipFill>
            <a:blip r:embed="rId4"/>
            <a:srcRect t="74345"/>
            <a:stretch>
              <a:fillRect/>
            </a:stretch>
          </p:blipFill>
          <p:spPr>
            <a:xfrm>
              <a:off x="1496550" y="6464082"/>
              <a:ext cx="1020730" cy="169721"/>
            </a:xfrm>
            <a:prstGeom prst="rect">
              <a:avLst/>
            </a:prstGeom>
          </p:spPr>
        </p:pic>
      </p:grpSp>
      <p:sp>
        <p:nvSpPr>
          <p:cNvPr id="14" name="TextBox 13">
            <a:extLst>
              <a:ext uri="{FF2B5EF4-FFF2-40B4-BE49-F238E27FC236}">
                <a16:creationId xmlns:a16="http://schemas.microsoft.com/office/drawing/2014/main" id="{8D0BFD9E-C091-52FC-5BD5-2C3870F64AC2}"/>
              </a:ext>
            </a:extLst>
          </p:cNvPr>
          <p:cNvSpPr txBox="1"/>
          <p:nvPr userDrawn="1"/>
        </p:nvSpPr>
        <p:spPr>
          <a:xfrm>
            <a:off x="2267559" y="6409247"/>
            <a:ext cx="7574996" cy="430887"/>
          </a:xfrm>
          <a:prstGeom prst="rect">
            <a:avLst/>
          </a:prstGeom>
          <a:noFill/>
        </p:spPr>
        <p:txBody>
          <a:bodyPr wrap="square">
            <a:spAutoFit/>
          </a:bodyPr>
          <a:lstStyle/>
          <a:p>
            <a:r>
              <a:rPr lang="en-US" sz="600" dirty="0">
                <a:latin typeface="Calibri" panose="020F0502020204030204" pitchFamily="34" charset="0"/>
                <a:ea typeface="Calibri" panose="020F0502020204030204" pitchFamily="34" charset="0"/>
                <a:cs typeface="Calibri" panose="020F0502020204030204" pitchFamily="34" charset="0"/>
              </a:rPr>
              <a:t>This article/publication is based upon work from COST Action  </a:t>
            </a:r>
            <a:r>
              <a:rPr lang="en-US" sz="600" dirty="0" err="1">
                <a:latin typeface="Calibri" panose="020F0502020204030204" pitchFamily="34" charset="0"/>
                <a:ea typeface="Calibri" panose="020F0502020204030204" pitchFamily="34" charset="0"/>
                <a:cs typeface="Calibri" panose="020F0502020204030204" pitchFamily="34" charset="0"/>
              </a:rPr>
              <a:t>Neutro</a:t>
            </a:r>
            <a:r>
              <a:rPr lang="en-US" sz="600" dirty="0">
                <a:latin typeface="Calibri" panose="020F0502020204030204" pitchFamily="34" charset="0"/>
                <a:ea typeface="Calibri" panose="020F0502020204030204" pitchFamily="34" charset="0"/>
                <a:cs typeface="Calibri" panose="020F0502020204030204" pitchFamily="34" charset="0"/>
              </a:rPr>
              <a:t>-NARPS, CA24124, supported by COST (European Cooperation in Science and Technology).</a:t>
            </a:r>
          </a:p>
          <a:p>
            <a:endParaRPr lang="en-US" sz="300" dirty="0">
              <a:latin typeface="Calibri" panose="020F0502020204030204" pitchFamily="34" charset="0"/>
              <a:ea typeface="Calibri" panose="020F0502020204030204" pitchFamily="34" charset="0"/>
              <a:cs typeface="Calibri" panose="020F0502020204030204" pitchFamily="34" charset="0"/>
            </a:endParaRPr>
          </a:p>
          <a:p>
            <a:r>
              <a:rPr lang="en-US" sz="600" dirty="0">
                <a:latin typeface="Calibri" panose="020F0502020204030204" pitchFamily="34" charset="0"/>
                <a:ea typeface="Calibri" panose="020F0502020204030204" pitchFamily="34" charset="0"/>
                <a:cs typeface="Calibri" panose="020F0502020204030204" pitchFamily="34" charset="0"/>
              </a:rPr>
              <a:t>COST (European Cooperation in Science and Technology) is a funding agency for research and innovation networks. Our Actions help connect research initiatives across Europe and enable scientists to grow their ideas by sharing them with their peers. This boosts their research, career and innovation.</a:t>
            </a:r>
          </a:p>
        </p:txBody>
      </p:sp>
    </p:spTree>
    <p:extLst>
      <p:ext uri="{BB962C8B-B14F-4D97-AF65-F5344CB8AC3E}">
        <p14:creationId xmlns:p14="http://schemas.microsoft.com/office/powerpoint/2010/main" val="20101895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7" name="Rectangle 6"/>
          <p:cNvSpPr/>
          <p:nvPr/>
        </p:nvSpPr>
        <p:spPr>
          <a:xfrm>
            <a:off x="446534" y="4433977"/>
            <a:ext cx="11262866" cy="1956587"/>
          </a:xfrm>
          <a:prstGeom prst="rect">
            <a:avLst/>
          </a:prstGeom>
          <a:solidFill>
            <a:srgbClr val="9F296B"/>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ctrTitle"/>
          </p:nvPr>
        </p:nvSpPr>
        <p:spPr>
          <a:xfrm>
            <a:off x="581191" y="2071349"/>
            <a:ext cx="10993549" cy="1475013"/>
          </a:xfrm>
          <a:effectLst/>
        </p:spPr>
        <p:txBody>
          <a:bodyPr anchor="b">
            <a:normAutofit/>
          </a:bodyPr>
          <a:lstStyle>
            <a:lvl1pPr>
              <a:defRPr sz="3600">
                <a:solidFill>
                  <a:schemeClr val="accent1"/>
                </a:solidFill>
                <a:latin typeface="Calibri" panose="020F0502020204030204" pitchFamily="34" charset="0"/>
                <a:ea typeface="Calibri" panose="020F0502020204030204" pitchFamily="34" charset="0"/>
                <a:cs typeface="Calibri" panose="020F0502020204030204" pitchFamily="34" charset="0"/>
              </a:defRPr>
            </a:lvl1pPr>
          </a:lstStyle>
          <a:p>
            <a:r>
              <a:rPr lang="en-US" dirty="0"/>
              <a:t>Click to edit Master title style</a:t>
            </a:r>
          </a:p>
        </p:txBody>
      </p:sp>
      <p:sp>
        <p:nvSpPr>
          <p:cNvPr id="4" name="Date Placeholder 3"/>
          <p:cNvSpPr>
            <a:spLocks noGrp="1"/>
          </p:cNvSpPr>
          <p:nvPr>
            <p:ph type="dt" sz="half" idx="10"/>
          </p:nvPr>
        </p:nvSpPr>
        <p:spPr>
          <a:xfrm>
            <a:off x="7605951" y="5956137"/>
            <a:ext cx="2844800" cy="365125"/>
          </a:xfrm>
        </p:spPr>
        <p:txBody>
          <a:bodyPr/>
          <a:lstStyle>
            <a:lvl1pPr>
              <a:defRPr>
                <a:solidFill>
                  <a:schemeClr val="bg1"/>
                </a:solidFill>
                <a:latin typeface="Calibri" panose="020F0502020204030204" pitchFamily="34" charset="0"/>
                <a:ea typeface="Calibri" panose="020F0502020204030204" pitchFamily="34" charset="0"/>
                <a:cs typeface="Calibri" panose="020F0502020204030204" pitchFamily="34" charset="0"/>
              </a:defRPr>
            </a:lvl1pPr>
          </a:lstStyle>
          <a:p>
            <a:fld id="{63442AB9-C8CA-420F-B42A-18C2D699071B}" type="datetime1">
              <a:rPr lang="en-US" smtClean="0"/>
              <a:pPr/>
              <a:t>10/19/2025</a:t>
            </a:fld>
            <a:endParaRPr lang="en-US" dirty="0"/>
          </a:p>
        </p:txBody>
      </p:sp>
      <p:sp>
        <p:nvSpPr>
          <p:cNvPr id="5" name="Footer Placeholder 4"/>
          <p:cNvSpPr>
            <a:spLocks noGrp="1"/>
          </p:cNvSpPr>
          <p:nvPr>
            <p:ph type="ftr" sz="quarter" idx="11"/>
          </p:nvPr>
        </p:nvSpPr>
        <p:spPr>
          <a:xfrm>
            <a:off x="581192" y="5951811"/>
            <a:ext cx="6917210" cy="365125"/>
          </a:xfrm>
        </p:spPr>
        <p:txBody>
          <a:bodyPr/>
          <a:lstStyle>
            <a:lvl1pPr>
              <a:defRPr>
                <a:solidFill>
                  <a:schemeClr val="bg1"/>
                </a:solidFill>
                <a:latin typeface="Calibri" panose="020F0502020204030204" pitchFamily="34" charset="0"/>
                <a:ea typeface="Calibri" panose="020F0502020204030204" pitchFamily="34" charset="0"/>
                <a:cs typeface="Calibri" panose="020F0502020204030204" pitchFamily="34" charset="0"/>
              </a:defRPr>
            </a:lvl1pPr>
          </a:lstStyle>
          <a:p>
            <a:endParaRPr lang="en-US" dirty="0"/>
          </a:p>
        </p:txBody>
      </p:sp>
      <p:sp>
        <p:nvSpPr>
          <p:cNvPr id="6" name="Slide Number Placeholder 5"/>
          <p:cNvSpPr>
            <a:spLocks noGrp="1"/>
          </p:cNvSpPr>
          <p:nvPr>
            <p:ph type="sldNum" sz="quarter" idx="12"/>
          </p:nvPr>
        </p:nvSpPr>
        <p:spPr>
          <a:xfrm>
            <a:off x="10558300" y="5956137"/>
            <a:ext cx="1016440" cy="365125"/>
          </a:xfrm>
        </p:spPr>
        <p:txBody>
          <a:bodyPr/>
          <a:lstStyle>
            <a:lvl1pPr>
              <a:defRPr>
                <a:solidFill>
                  <a:schemeClr val="bg1"/>
                </a:solidFill>
                <a:latin typeface="Calibri" panose="020F0502020204030204" pitchFamily="34" charset="0"/>
                <a:ea typeface="Calibri" panose="020F0502020204030204" pitchFamily="34" charset="0"/>
                <a:cs typeface="Calibri" panose="020F0502020204030204" pitchFamily="34" charset="0"/>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80530148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1_Section Header">
    <p:spTree>
      <p:nvGrpSpPr>
        <p:cNvPr id="1" name=""/>
        <p:cNvGrpSpPr/>
        <p:nvPr/>
      </p:nvGrpSpPr>
      <p:grpSpPr>
        <a:xfrm>
          <a:off x="0" y="0"/>
          <a:ext cx="0" cy="0"/>
          <a:chOff x="0" y="0"/>
          <a:chExt cx="0" cy="0"/>
        </a:xfrm>
      </p:grpSpPr>
      <p:sp>
        <p:nvSpPr>
          <p:cNvPr id="8" name="Rectangle 7"/>
          <p:cNvSpPr>
            <a:spLocks noChangeAspect="1"/>
          </p:cNvSpPr>
          <p:nvPr/>
        </p:nvSpPr>
        <p:spPr>
          <a:xfrm>
            <a:off x="447817" y="5141974"/>
            <a:ext cx="11290860" cy="1258827"/>
          </a:xfrm>
          <a:prstGeom prst="rect">
            <a:avLst/>
          </a:prstGeom>
          <a:solidFill>
            <a:srgbClr val="9F296B"/>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3" y="3043910"/>
            <a:ext cx="11029615" cy="1497507"/>
          </a:xfrm>
        </p:spPr>
        <p:txBody>
          <a:bodyPr anchor="b">
            <a:normAutofit/>
          </a:bodyPr>
          <a:lstStyle>
            <a:lvl1pPr algn="l">
              <a:defRPr sz="3600" b="0" cap="all">
                <a:solidFill>
                  <a:schemeClr val="accent1"/>
                </a:solidFill>
                <a:latin typeface="Calibri" panose="020F0502020204030204" pitchFamily="34" charset="0"/>
                <a:ea typeface="Calibri" panose="020F0502020204030204" pitchFamily="34" charset="0"/>
                <a:cs typeface="Calibri" panose="020F0502020204030204" pitchFamily="34" charset="0"/>
              </a:defRPr>
            </a:lvl1pPr>
          </a:lstStyle>
          <a:p>
            <a:r>
              <a:rPr lang="en-US" dirty="0"/>
              <a:t>Click to edit Master title style</a:t>
            </a:r>
          </a:p>
        </p:txBody>
      </p:sp>
      <p:sp>
        <p:nvSpPr>
          <p:cNvPr id="3" name="Text Placeholder 2"/>
          <p:cNvSpPr>
            <a:spLocks noGrp="1"/>
          </p:cNvSpPr>
          <p:nvPr>
            <p:ph type="body" idx="1"/>
          </p:nvPr>
        </p:nvSpPr>
        <p:spPr>
          <a:xfrm>
            <a:off x="581192" y="4541417"/>
            <a:ext cx="11029615" cy="600556"/>
          </a:xfrm>
        </p:spPr>
        <p:txBody>
          <a:bodyPr anchor="t">
            <a:normAutofit/>
          </a:bodyPr>
          <a:lstStyle>
            <a:lvl1pPr marL="0" indent="0" algn="l">
              <a:buNone/>
              <a:defRPr sz="1800" cap="all">
                <a:solidFill>
                  <a:schemeClr val="accent2"/>
                </a:solidFill>
                <a:latin typeface="Calibri" panose="020F0502020204030204" pitchFamily="34" charset="0"/>
                <a:ea typeface="Calibri" panose="020F0502020204030204" pitchFamily="34" charset="0"/>
                <a:cs typeface="Calibri" panose="020F050202020403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lvl1pPr>
              <a:defRPr>
                <a:solidFill>
                  <a:schemeClr val="bg1"/>
                </a:solidFill>
                <a:latin typeface="Calibri" panose="020F0502020204030204" pitchFamily="34" charset="0"/>
                <a:ea typeface="Calibri" panose="020F0502020204030204" pitchFamily="34" charset="0"/>
                <a:cs typeface="Calibri" panose="020F0502020204030204" pitchFamily="34" charset="0"/>
              </a:defRPr>
            </a:lvl1pPr>
          </a:lstStyle>
          <a:p>
            <a:fld id="{7C9EEE4F-EA2D-4584-9DE7-EC300D9E7B04}" type="datetime1">
              <a:rPr lang="en-US" smtClean="0"/>
              <a:pPr/>
              <a:t>10/19/2025</a:t>
            </a:fld>
            <a:endParaRPr lang="en-US" dirty="0"/>
          </a:p>
        </p:txBody>
      </p:sp>
      <p:sp>
        <p:nvSpPr>
          <p:cNvPr id="5" name="Footer Placeholder 4"/>
          <p:cNvSpPr>
            <a:spLocks noGrp="1"/>
          </p:cNvSpPr>
          <p:nvPr>
            <p:ph type="ftr" sz="quarter" idx="11"/>
          </p:nvPr>
        </p:nvSpPr>
        <p:spPr/>
        <p:txBody>
          <a:bodyPr/>
          <a:lstStyle>
            <a:lvl1pPr>
              <a:defRPr>
                <a:solidFill>
                  <a:schemeClr val="bg1"/>
                </a:solidFill>
                <a:latin typeface="Calibri" panose="020F0502020204030204" pitchFamily="34" charset="0"/>
                <a:ea typeface="Calibri" panose="020F0502020204030204" pitchFamily="34" charset="0"/>
                <a:cs typeface="Calibri" panose="020F0502020204030204" pitchFamily="34" charset="0"/>
              </a:defRPr>
            </a:lvl1pPr>
          </a:lstStyle>
          <a:p>
            <a:endParaRPr lang="en-US" dirty="0"/>
          </a:p>
        </p:txBody>
      </p:sp>
      <p:sp>
        <p:nvSpPr>
          <p:cNvPr id="6" name="Slide Number Placeholder 5"/>
          <p:cNvSpPr>
            <a:spLocks noGrp="1"/>
          </p:cNvSpPr>
          <p:nvPr>
            <p:ph type="sldNum" sz="quarter" idx="12"/>
          </p:nvPr>
        </p:nvSpPr>
        <p:spPr/>
        <p:txBody>
          <a:bodyPr/>
          <a:lstStyle>
            <a:lvl1pPr>
              <a:defRPr>
                <a:solidFill>
                  <a:schemeClr val="bg1"/>
                </a:solidFill>
                <a:latin typeface="Calibri" panose="020F0502020204030204" pitchFamily="34" charset="0"/>
                <a:ea typeface="Calibri" panose="020F0502020204030204" pitchFamily="34" charset="0"/>
                <a:cs typeface="Calibri" panose="020F0502020204030204" pitchFamily="34" charset="0"/>
              </a:defRPr>
            </a:lvl1pPr>
          </a:lstStyle>
          <a:p>
            <a:fld id="{D57F1E4F-1CFF-5643-939E-217C01CDF565}" type="slidenum">
              <a:rPr lang="en-US" smtClean="0"/>
              <a:pPr/>
              <a:t>‹#›</a:t>
            </a:fld>
            <a:endParaRPr lang="en-US" dirty="0"/>
          </a:p>
        </p:txBody>
      </p:sp>
      <p:grpSp>
        <p:nvGrpSpPr>
          <p:cNvPr id="7" name="Group 6">
            <a:extLst>
              <a:ext uri="{FF2B5EF4-FFF2-40B4-BE49-F238E27FC236}">
                <a16:creationId xmlns:a16="http://schemas.microsoft.com/office/drawing/2014/main" id="{4A3770B3-C8D7-5632-B0B7-FE3ED216E7D0}"/>
              </a:ext>
            </a:extLst>
          </p:cNvPr>
          <p:cNvGrpSpPr/>
          <p:nvPr userDrawn="1"/>
        </p:nvGrpSpPr>
        <p:grpSpPr>
          <a:xfrm>
            <a:off x="308414" y="6406060"/>
            <a:ext cx="2208866" cy="420953"/>
            <a:chOff x="308414" y="6406060"/>
            <a:chExt cx="2208866" cy="420953"/>
          </a:xfrm>
        </p:grpSpPr>
        <p:pic>
          <p:nvPicPr>
            <p:cNvPr id="9" name="Picture 8">
              <a:extLst>
                <a:ext uri="{FF2B5EF4-FFF2-40B4-BE49-F238E27FC236}">
                  <a16:creationId xmlns:a16="http://schemas.microsoft.com/office/drawing/2014/main" id="{FD335334-B7F3-3571-01AE-99AC0E2F2A3B}"/>
                </a:ext>
              </a:extLst>
            </p:cNvPr>
            <p:cNvPicPr>
              <a:picLocks noChangeAspect="1"/>
            </p:cNvPicPr>
            <p:nvPr userDrawn="1"/>
          </p:nvPicPr>
          <p:blipFill>
            <a:blip r:embed="rId2">
              <a:extLst>
                <a:ext uri="{28A0092B-C50C-407E-A947-70E740481C1C}">
                  <a14:useLocalDpi xmlns:a14="http://schemas.microsoft.com/office/drawing/2010/main" val="0"/>
                </a:ext>
              </a:extLst>
            </a:blip>
            <a:srcRect l="132" t="15408" r="62892" b="16799"/>
            <a:stretch>
              <a:fillRect/>
            </a:stretch>
          </p:blipFill>
          <p:spPr>
            <a:xfrm>
              <a:off x="308414" y="6406060"/>
              <a:ext cx="1082560" cy="420953"/>
            </a:xfrm>
            <a:prstGeom prst="rect">
              <a:avLst/>
            </a:prstGeom>
          </p:spPr>
        </p:pic>
        <p:pic>
          <p:nvPicPr>
            <p:cNvPr id="10" name="Picture 9">
              <a:extLst>
                <a:ext uri="{FF2B5EF4-FFF2-40B4-BE49-F238E27FC236}">
                  <a16:creationId xmlns:a16="http://schemas.microsoft.com/office/drawing/2014/main" id="{7F530FDA-73D0-0B6C-C038-CB90F6318BDB}"/>
                </a:ext>
              </a:extLst>
            </p:cNvPr>
            <p:cNvPicPr>
              <a:picLocks noChangeAspect="1"/>
            </p:cNvPicPr>
            <p:nvPr userDrawn="1"/>
          </p:nvPicPr>
          <p:blipFill>
            <a:blip r:embed="rId3"/>
            <a:srcRect t="74345"/>
            <a:stretch>
              <a:fillRect/>
            </a:stretch>
          </p:blipFill>
          <p:spPr>
            <a:xfrm>
              <a:off x="1496550" y="6464082"/>
              <a:ext cx="1020730" cy="169721"/>
            </a:xfrm>
            <a:prstGeom prst="rect">
              <a:avLst/>
            </a:prstGeom>
          </p:spPr>
        </p:pic>
      </p:grpSp>
      <p:sp>
        <p:nvSpPr>
          <p:cNvPr id="11" name="TextBox 10">
            <a:extLst>
              <a:ext uri="{FF2B5EF4-FFF2-40B4-BE49-F238E27FC236}">
                <a16:creationId xmlns:a16="http://schemas.microsoft.com/office/drawing/2014/main" id="{CAFCC140-F9FE-E193-09B4-93DE8D671857}"/>
              </a:ext>
            </a:extLst>
          </p:cNvPr>
          <p:cNvSpPr txBox="1"/>
          <p:nvPr userDrawn="1"/>
        </p:nvSpPr>
        <p:spPr>
          <a:xfrm>
            <a:off x="2267559" y="6401399"/>
            <a:ext cx="7574996" cy="430887"/>
          </a:xfrm>
          <a:prstGeom prst="rect">
            <a:avLst/>
          </a:prstGeom>
          <a:noFill/>
        </p:spPr>
        <p:txBody>
          <a:bodyPr wrap="square">
            <a:spAutoFit/>
          </a:bodyPr>
          <a:lstStyle/>
          <a:p>
            <a:r>
              <a:rPr lang="en-US" sz="600" dirty="0">
                <a:latin typeface="Calibri" panose="020F0502020204030204" pitchFamily="34" charset="0"/>
                <a:ea typeface="Calibri" panose="020F0502020204030204" pitchFamily="34" charset="0"/>
                <a:cs typeface="Calibri" panose="020F0502020204030204" pitchFamily="34" charset="0"/>
              </a:rPr>
              <a:t>This article/publication is based upon work from COST Action  </a:t>
            </a:r>
            <a:r>
              <a:rPr lang="en-US" sz="600" dirty="0" err="1">
                <a:latin typeface="Calibri" panose="020F0502020204030204" pitchFamily="34" charset="0"/>
                <a:ea typeface="Calibri" panose="020F0502020204030204" pitchFamily="34" charset="0"/>
                <a:cs typeface="Calibri" panose="020F0502020204030204" pitchFamily="34" charset="0"/>
              </a:rPr>
              <a:t>Neutro</a:t>
            </a:r>
            <a:r>
              <a:rPr lang="en-US" sz="600" dirty="0">
                <a:latin typeface="Calibri" panose="020F0502020204030204" pitchFamily="34" charset="0"/>
                <a:ea typeface="Calibri" panose="020F0502020204030204" pitchFamily="34" charset="0"/>
                <a:cs typeface="Calibri" panose="020F0502020204030204" pitchFamily="34" charset="0"/>
              </a:rPr>
              <a:t>-NARPS, CA24124, supported by COST (European Cooperation in Science and Technology).</a:t>
            </a:r>
          </a:p>
          <a:p>
            <a:endParaRPr lang="en-US" sz="300" dirty="0">
              <a:latin typeface="Calibri" panose="020F0502020204030204" pitchFamily="34" charset="0"/>
              <a:ea typeface="Calibri" panose="020F0502020204030204" pitchFamily="34" charset="0"/>
              <a:cs typeface="Calibri" panose="020F0502020204030204" pitchFamily="34" charset="0"/>
            </a:endParaRPr>
          </a:p>
          <a:p>
            <a:r>
              <a:rPr lang="en-US" sz="600" dirty="0">
                <a:latin typeface="Calibri" panose="020F0502020204030204" pitchFamily="34" charset="0"/>
                <a:ea typeface="Calibri" panose="020F0502020204030204" pitchFamily="34" charset="0"/>
                <a:cs typeface="Calibri" panose="020F0502020204030204" pitchFamily="34" charset="0"/>
              </a:rPr>
              <a:t>COST (European Cooperation in Science and Technology) is a funding agency for research and innovation networks. Our Actions help connect research initiatives across Europe and enable scientists to grow their ideas by sharing them with their peers. This boosts their research, career and innovation.</a:t>
            </a:r>
          </a:p>
        </p:txBody>
      </p:sp>
    </p:spTree>
    <p:extLst>
      <p:ext uri="{BB962C8B-B14F-4D97-AF65-F5344CB8AC3E}">
        <p14:creationId xmlns:p14="http://schemas.microsoft.com/office/powerpoint/2010/main" val="167707087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581193" y="1457865"/>
            <a:ext cx="5422390" cy="4403186"/>
          </a:xfrm>
        </p:spPr>
        <p:txBody>
          <a:bodyPr anchor="t">
            <a:normAutofit/>
          </a:bodyPr>
          <a:lstStyle>
            <a:lvl1pPr>
              <a:defRPr>
                <a:latin typeface="Calibri" panose="020F0502020204030204" pitchFamily="34" charset="0"/>
                <a:ea typeface="Calibri" panose="020F0502020204030204" pitchFamily="34" charset="0"/>
                <a:cs typeface="Calibri" panose="020F0502020204030204" pitchFamily="34" charset="0"/>
              </a:defRPr>
            </a:lvl1pPr>
            <a:lvl2pPr>
              <a:defRPr>
                <a:latin typeface="Calibri" panose="020F0502020204030204" pitchFamily="34" charset="0"/>
                <a:ea typeface="Calibri" panose="020F0502020204030204" pitchFamily="34" charset="0"/>
                <a:cs typeface="Calibri" panose="020F0502020204030204" pitchFamily="34" charset="0"/>
              </a:defRPr>
            </a:lvl2pPr>
            <a:lvl3pPr>
              <a:defRPr>
                <a:latin typeface="Calibri" panose="020F0502020204030204" pitchFamily="34" charset="0"/>
                <a:ea typeface="Calibri" panose="020F0502020204030204" pitchFamily="34" charset="0"/>
                <a:cs typeface="Calibri" panose="020F0502020204030204" pitchFamily="34" charset="0"/>
              </a:defRPr>
            </a:lvl3pPr>
            <a:lvl4pPr>
              <a:defRPr>
                <a:latin typeface="Calibri" panose="020F0502020204030204" pitchFamily="34" charset="0"/>
                <a:ea typeface="Calibri" panose="020F0502020204030204" pitchFamily="34" charset="0"/>
                <a:cs typeface="Calibri" panose="020F0502020204030204" pitchFamily="34" charset="0"/>
              </a:defRPr>
            </a:lvl4pPr>
            <a:lvl5pPr>
              <a:defRPr>
                <a:latin typeface="Calibri" panose="020F0502020204030204" pitchFamily="34" charset="0"/>
                <a:ea typeface="Calibri" panose="020F0502020204030204" pitchFamily="34" charset="0"/>
                <a:cs typeface="Calibri" panose="020F0502020204030204"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hasCustomPrompt="1"/>
          </p:nvPr>
        </p:nvSpPr>
        <p:spPr>
          <a:xfrm>
            <a:off x="6188417" y="1457865"/>
            <a:ext cx="5422392" cy="4403186"/>
          </a:xfrm>
        </p:spPr>
        <p:txBody>
          <a:bodyPr anchor="t">
            <a:normAutofit/>
          </a:bodyPr>
          <a:lstStyle>
            <a:lvl1pPr>
              <a:defRPr>
                <a:latin typeface="Calibri" panose="020F0502020204030204" pitchFamily="34" charset="0"/>
                <a:ea typeface="Calibri" panose="020F0502020204030204" pitchFamily="34" charset="0"/>
                <a:cs typeface="Calibri" panose="020F0502020204030204" pitchFamily="34" charset="0"/>
              </a:defRPr>
            </a:lvl1pPr>
            <a:lvl2pPr>
              <a:defRPr>
                <a:latin typeface="Calibri" panose="020F0502020204030204" pitchFamily="34" charset="0"/>
                <a:ea typeface="Calibri" panose="020F0502020204030204" pitchFamily="34" charset="0"/>
                <a:cs typeface="Calibri" panose="020F0502020204030204" pitchFamily="34" charset="0"/>
              </a:defRPr>
            </a:lvl2pPr>
            <a:lvl3pPr>
              <a:defRPr>
                <a:latin typeface="Calibri" panose="020F0502020204030204" pitchFamily="34" charset="0"/>
                <a:ea typeface="Calibri" panose="020F0502020204030204" pitchFamily="34" charset="0"/>
                <a:cs typeface="Calibri" panose="020F0502020204030204" pitchFamily="34" charset="0"/>
              </a:defRPr>
            </a:lvl3pPr>
            <a:lvl4pPr>
              <a:defRPr>
                <a:latin typeface="Calibri" panose="020F0502020204030204" pitchFamily="34" charset="0"/>
                <a:ea typeface="Calibri" panose="020F0502020204030204" pitchFamily="34" charset="0"/>
                <a:cs typeface="Calibri" panose="020F0502020204030204" pitchFamily="34" charset="0"/>
              </a:defRPr>
            </a:lvl4pPr>
            <a:lvl5pPr>
              <a:defRPr>
                <a:latin typeface="Calibri" panose="020F0502020204030204" pitchFamily="34" charset="0"/>
                <a:ea typeface="Calibri" panose="020F0502020204030204" pitchFamily="34" charset="0"/>
                <a:cs typeface="Calibri" panose="020F0502020204030204" pitchFamily="34"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lvl1pPr>
              <a:defRPr>
                <a:solidFill>
                  <a:schemeClr val="bg2">
                    <a:lumMod val="50000"/>
                  </a:schemeClr>
                </a:solidFill>
                <a:latin typeface="Calibri" panose="020F0502020204030204" pitchFamily="34" charset="0"/>
                <a:ea typeface="Calibri" panose="020F0502020204030204" pitchFamily="34" charset="0"/>
                <a:cs typeface="Calibri" panose="020F0502020204030204" pitchFamily="34" charset="0"/>
              </a:defRPr>
            </a:lvl1pPr>
          </a:lstStyle>
          <a:p>
            <a:fld id="{34EBE59C-38C6-435B-909F-6BC5D2F90092}" type="datetime1">
              <a:rPr lang="en-US" smtClean="0"/>
              <a:pPr/>
              <a:t>10/19/2025</a:t>
            </a:fld>
            <a:endParaRPr lang="en-US" dirty="0"/>
          </a:p>
        </p:txBody>
      </p:sp>
      <p:sp>
        <p:nvSpPr>
          <p:cNvPr id="6" name="Footer Placeholder 5"/>
          <p:cNvSpPr>
            <a:spLocks noGrp="1"/>
          </p:cNvSpPr>
          <p:nvPr>
            <p:ph type="ftr" sz="quarter" idx="11"/>
          </p:nvPr>
        </p:nvSpPr>
        <p:spPr/>
        <p:txBody>
          <a:bodyPr/>
          <a:lstStyle>
            <a:lvl1pPr>
              <a:defRPr>
                <a:solidFill>
                  <a:schemeClr val="bg2">
                    <a:lumMod val="50000"/>
                  </a:schemeClr>
                </a:solidFill>
                <a:latin typeface="Calibri" panose="020F0502020204030204" pitchFamily="34" charset="0"/>
                <a:ea typeface="Calibri" panose="020F0502020204030204" pitchFamily="34" charset="0"/>
                <a:cs typeface="Calibri" panose="020F0502020204030204" pitchFamily="34" charset="0"/>
              </a:defRPr>
            </a:lvl1pPr>
          </a:lstStyle>
          <a:p>
            <a:endParaRPr lang="en-US" dirty="0"/>
          </a:p>
        </p:txBody>
      </p:sp>
      <p:sp>
        <p:nvSpPr>
          <p:cNvPr id="7" name="Slide Number Placeholder 6"/>
          <p:cNvSpPr>
            <a:spLocks noGrp="1"/>
          </p:cNvSpPr>
          <p:nvPr>
            <p:ph type="sldNum" sz="quarter" idx="12"/>
          </p:nvPr>
        </p:nvSpPr>
        <p:spPr/>
        <p:txBody>
          <a:bodyPr/>
          <a:lstStyle>
            <a:lvl1pPr>
              <a:defRPr>
                <a:solidFill>
                  <a:schemeClr val="bg2">
                    <a:lumMod val="50000"/>
                  </a:schemeClr>
                </a:solidFill>
                <a:latin typeface="Calibri" panose="020F0502020204030204" pitchFamily="34" charset="0"/>
                <a:ea typeface="Calibri" panose="020F0502020204030204" pitchFamily="34" charset="0"/>
                <a:cs typeface="Calibri" panose="020F0502020204030204" pitchFamily="34" charset="0"/>
              </a:defRPr>
            </a:lvl1pPr>
          </a:lstStyle>
          <a:p>
            <a:fld id="{D57F1E4F-1CFF-5643-939E-217C01CDF565}" type="slidenum">
              <a:rPr lang="en-US" smtClean="0"/>
              <a:pPr/>
              <a:t>‹#›</a:t>
            </a:fld>
            <a:endParaRPr lang="en-US" dirty="0"/>
          </a:p>
        </p:txBody>
      </p:sp>
      <p:sp>
        <p:nvSpPr>
          <p:cNvPr id="9" name="Rectangle 8">
            <a:extLst>
              <a:ext uri="{FF2B5EF4-FFF2-40B4-BE49-F238E27FC236}">
                <a16:creationId xmlns:a16="http://schemas.microsoft.com/office/drawing/2014/main" id="{DA7A8988-E76C-4811-AF5E-6EB595392B76}"/>
              </a:ext>
            </a:extLst>
          </p:cNvPr>
          <p:cNvSpPr>
            <a:spLocks noChangeAspect="1"/>
          </p:cNvSpPr>
          <p:nvPr userDrawn="1"/>
        </p:nvSpPr>
        <p:spPr>
          <a:xfrm>
            <a:off x="440286" y="614407"/>
            <a:ext cx="11309338" cy="610544"/>
          </a:xfrm>
          <a:prstGeom prst="rect">
            <a:avLst/>
          </a:prstGeom>
          <a:solidFill>
            <a:srgbClr val="9F296B"/>
          </a:solidFill>
          <a:ln>
            <a:noFill/>
          </a:ln>
          <a:effectLst/>
        </p:spPr>
        <p:style>
          <a:lnRef idx="1">
            <a:schemeClr val="accent1"/>
          </a:lnRef>
          <a:fillRef idx="3">
            <a:schemeClr val="accent1"/>
          </a:fillRef>
          <a:effectRef idx="2">
            <a:schemeClr val="accent1"/>
          </a:effectRef>
          <a:fontRef idx="minor">
            <a:schemeClr val="lt1"/>
          </a:fontRef>
        </p:style>
      </p:sp>
      <p:sp>
        <p:nvSpPr>
          <p:cNvPr id="10" name="Title 1">
            <a:extLst>
              <a:ext uri="{FF2B5EF4-FFF2-40B4-BE49-F238E27FC236}">
                <a16:creationId xmlns:a16="http://schemas.microsoft.com/office/drawing/2014/main" id="{2DB75E79-C577-45E1-AA39-07EA702B9B58}"/>
              </a:ext>
            </a:extLst>
          </p:cNvPr>
          <p:cNvSpPr>
            <a:spLocks noGrp="1"/>
          </p:cNvSpPr>
          <p:nvPr>
            <p:ph type="title"/>
          </p:nvPr>
        </p:nvSpPr>
        <p:spPr>
          <a:xfrm>
            <a:off x="581192" y="702156"/>
            <a:ext cx="11029616" cy="453784"/>
          </a:xfrm>
        </p:spPr>
        <p:txBody>
          <a:bodyPr/>
          <a:lstStyle>
            <a:lvl1pPr>
              <a:defRPr>
                <a:latin typeface="Calibri" panose="020F0502020204030204" pitchFamily="34" charset="0"/>
                <a:ea typeface="Calibri" panose="020F0502020204030204" pitchFamily="34" charset="0"/>
                <a:cs typeface="Calibri" panose="020F0502020204030204" pitchFamily="34" charset="0"/>
              </a:defRPr>
            </a:lvl1pPr>
          </a:lstStyle>
          <a:p>
            <a:r>
              <a:rPr lang="en-US" dirty="0"/>
              <a:t>Click to edit Master title style</a:t>
            </a:r>
          </a:p>
        </p:txBody>
      </p:sp>
      <p:pic>
        <p:nvPicPr>
          <p:cNvPr id="2" name="Picture 1">
            <a:extLst>
              <a:ext uri="{FF2B5EF4-FFF2-40B4-BE49-F238E27FC236}">
                <a16:creationId xmlns:a16="http://schemas.microsoft.com/office/drawing/2014/main" id="{4C9308ED-040F-A690-D043-2B594EF18574}"/>
              </a:ext>
            </a:extLst>
          </p:cNvPr>
          <p:cNvPicPr>
            <a:picLocks noChangeAspect="1"/>
          </p:cNvPicPr>
          <p:nvPr userDrawn="1"/>
        </p:nvPicPr>
        <p:blipFill>
          <a:blip r:embed="rId2"/>
          <a:stretch>
            <a:fillRect/>
          </a:stretch>
        </p:blipFill>
        <p:spPr>
          <a:xfrm>
            <a:off x="10723731" y="6390840"/>
            <a:ext cx="985669" cy="385956"/>
          </a:xfrm>
          <a:prstGeom prst="rect">
            <a:avLst/>
          </a:prstGeom>
        </p:spPr>
      </p:pic>
      <p:grpSp>
        <p:nvGrpSpPr>
          <p:cNvPr id="16" name="Group 15">
            <a:extLst>
              <a:ext uri="{FF2B5EF4-FFF2-40B4-BE49-F238E27FC236}">
                <a16:creationId xmlns:a16="http://schemas.microsoft.com/office/drawing/2014/main" id="{7073FD60-5074-CFF6-B13F-31CDEFC252E6}"/>
              </a:ext>
            </a:extLst>
          </p:cNvPr>
          <p:cNvGrpSpPr/>
          <p:nvPr userDrawn="1"/>
        </p:nvGrpSpPr>
        <p:grpSpPr>
          <a:xfrm>
            <a:off x="308414" y="6406060"/>
            <a:ext cx="2208866" cy="420953"/>
            <a:chOff x="308414" y="6406060"/>
            <a:chExt cx="2208866" cy="420953"/>
          </a:xfrm>
        </p:grpSpPr>
        <p:pic>
          <p:nvPicPr>
            <p:cNvPr id="17" name="Picture 16">
              <a:extLst>
                <a:ext uri="{FF2B5EF4-FFF2-40B4-BE49-F238E27FC236}">
                  <a16:creationId xmlns:a16="http://schemas.microsoft.com/office/drawing/2014/main" id="{B9530662-EF34-95A8-E99A-8A4DB9BD18E3}"/>
                </a:ext>
              </a:extLst>
            </p:cNvPr>
            <p:cNvPicPr>
              <a:picLocks noChangeAspect="1"/>
            </p:cNvPicPr>
            <p:nvPr userDrawn="1"/>
          </p:nvPicPr>
          <p:blipFill>
            <a:blip r:embed="rId3">
              <a:extLst>
                <a:ext uri="{28A0092B-C50C-407E-A947-70E740481C1C}">
                  <a14:useLocalDpi xmlns:a14="http://schemas.microsoft.com/office/drawing/2010/main" val="0"/>
                </a:ext>
              </a:extLst>
            </a:blip>
            <a:srcRect l="132" t="15408" r="62892" b="16799"/>
            <a:stretch>
              <a:fillRect/>
            </a:stretch>
          </p:blipFill>
          <p:spPr>
            <a:xfrm>
              <a:off x="308414" y="6406060"/>
              <a:ext cx="1082560" cy="420953"/>
            </a:xfrm>
            <a:prstGeom prst="rect">
              <a:avLst/>
            </a:prstGeom>
          </p:spPr>
        </p:pic>
        <p:pic>
          <p:nvPicPr>
            <p:cNvPr id="18" name="Picture 17">
              <a:extLst>
                <a:ext uri="{FF2B5EF4-FFF2-40B4-BE49-F238E27FC236}">
                  <a16:creationId xmlns:a16="http://schemas.microsoft.com/office/drawing/2014/main" id="{90BBB4EB-D90F-0A42-7058-8738B2E60E4F}"/>
                </a:ext>
              </a:extLst>
            </p:cNvPr>
            <p:cNvPicPr>
              <a:picLocks noChangeAspect="1"/>
            </p:cNvPicPr>
            <p:nvPr userDrawn="1"/>
          </p:nvPicPr>
          <p:blipFill>
            <a:blip r:embed="rId4"/>
            <a:srcRect t="74345"/>
            <a:stretch>
              <a:fillRect/>
            </a:stretch>
          </p:blipFill>
          <p:spPr>
            <a:xfrm>
              <a:off x="1496550" y="6464082"/>
              <a:ext cx="1020730" cy="169721"/>
            </a:xfrm>
            <a:prstGeom prst="rect">
              <a:avLst/>
            </a:prstGeom>
          </p:spPr>
        </p:pic>
      </p:grpSp>
    </p:spTree>
    <p:extLst>
      <p:ext uri="{BB962C8B-B14F-4D97-AF65-F5344CB8AC3E}">
        <p14:creationId xmlns:p14="http://schemas.microsoft.com/office/powerpoint/2010/main" val="35304013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87219" y="1396877"/>
            <a:ext cx="5087075" cy="536005"/>
          </a:xfrm>
        </p:spPr>
        <p:txBody>
          <a:bodyPr anchor="b">
            <a:noAutofit/>
          </a:bodyPr>
          <a:lstStyle>
            <a:lvl1pPr marL="0" indent="0">
              <a:buNone/>
              <a:defRPr sz="2200" b="0">
                <a:solidFill>
                  <a:schemeClr val="accent2"/>
                </a:solidFill>
                <a:latin typeface="Calibri" panose="020F0502020204030204" pitchFamily="34" charset="0"/>
                <a:ea typeface="Calibri" panose="020F050202020403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581194" y="2104808"/>
            <a:ext cx="5393100" cy="3756243"/>
          </a:xfrm>
        </p:spPr>
        <p:txBody>
          <a:bodyPr anchor="t">
            <a:normAutofit/>
          </a:bodyPr>
          <a:lstStyle>
            <a:lvl1pPr>
              <a:defRPr>
                <a:latin typeface="Calibri" panose="020F0502020204030204" pitchFamily="34" charset="0"/>
                <a:ea typeface="Calibri" panose="020F0502020204030204" pitchFamily="34" charset="0"/>
                <a:cs typeface="Calibri" panose="020F0502020204030204" pitchFamily="34" charset="0"/>
              </a:defRPr>
            </a:lvl1pPr>
            <a:lvl2pPr>
              <a:defRPr>
                <a:latin typeface="Calibri" panose="020F0502020204030204" pitchFamily="34" charset="0"/>
                <a:ea typeface="Calibri" panose="020F0502020204030204" pitchFamily="34" charset="0"/>
                <a:cs typeface="Calibri" panose="020F0502020204030204" pitchFamily="34" charset="0"/>
              </a:defRPr>
            </a:lvl2pPr>
            <a:lvl3pPr>
              <a:defRPr>
                <a:latin typeface="Calibri" panose="020F0502020204030204" pitchFamily="34" charset="0"/>
                <a:ea typeface="Calibri" panose="020F0502020204030204" pitchFamily="34" charset="0"/>
                <a:cs typeface="Calibri" panose="020F0502020204030204" pitchFamily="34" charset="0"/>
              </a:defRPr>
            </a:lvl3pPr>
            <a:lvl4pPr>
              <a:defRPr>
                <a:latin typeface="Calibri" panose="020F0502020204030204" pitchFamily="34" charset="0"/>
                <a:ea typeface="Calibri" panose="020F0502020204030204" pitchFamily="34" charset="0"/>
                <a:cs typeface="Calibri" panose="020F0502020204030204" pitchFamily="34" charset="0"/>
              </a:defRPr>
            </a:lvl4pPr>
            <a:lvl5pPr>
              <a:defRPr>
                <a:latin typeface="Calibri" panose="020F0502020204030204" pitchFamily="34" charset="0"/>
                <a:ea typeface="Calibri" panose="020F0502020204030204" pitchFamily="34" charset="0"/>
                <a:cs typeface="Calibri" panose="020F0502020204030204"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6523735" y="1396877"/>
            <a:ext cx="5087073" cy="553373"/>
          </a:xfrm>
        </p:spPr>
        <p:txBody>
          <a:bodyPr anchor="b">
            <a:noAutofit/>
          </a:bodyPr>
          <a:lstStyle>
            <a:lvl1pPr marL="0" indent="0">
              <a:buNone/>
              <a:defRPr sz="2200" b="0">
                <a:solidFill>
                  <a:schemeClr val="accent2"/>
                </a:solidFill>
                <a:latin typeface="Calibri" panose="020F0502020204030204" pitchFamily="34" charset="0"/>
                <a:ea typeface="Calibri" panose="020F050202020403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217709" y="2104808"/>
            <a:ext cx="5393100" cy="3756243"/>
          </a:xfrm>
        </p:spPr>
        <p:txBody>
          <a:bodyPr anchor="t">
            <a:normAutofit/>
          </a:bodyPr>
          <a:lstStyle>
            <a:lvl1pPr>
              <a:defRPr>
                <a:latin typeface="Calibri" panose="020F0502020204030204" pitchFamily="34" charset="0"/>
                <a:ea typeface="Calibri" panose="020F0502020204030204" pitchFamily="34" charset="0"/>
                <a:cs typeface="Calibri" panose="020F0502020204030204" pitchFamily="34" charset="0"/>
              </a:defRPr>
            </a:lvl1pPr>
            <a:lvl2pPr>
              <a:defRPr>
                <a:latin typeface="Calibri" panose="020F0502020204030204" pitchFamily="34" charset="0"/>
                <a:ea typeface="Calibri" panose="020F0502020204030204" pitchFamily="34" charset="0"/>
                <a:cs typeface="Calibri" panose="020F0502020204030204" pitchFamily="34" charset="0"/>
              </a:defRPr>
            </a:lvl2pPr>
            <a:lvl3pPr>
              <a:defRPr>
                <a:latin typeface="Calibri" panose="020F0502020204030204" pitchFamily="34" charset="0"/>
                <a:ea typeface="Calibri" panose="020F0502020204030204" pitchFamily="34" charset="0"/>
                <a:cs typeface="Calibri" panose="020F0502020204030204" pitchFamily="34" charset="0"/>
              </a:defRPr>
            </a:lvl3pPr>
            <a:lvl4pPr>
              <a:defRPr>
                <a:latin typeface="Calibri" panose="020F0502020204030204" pitchFamily="34" charset="0"/>
                <a:ea typeface="Calibri" panose="020F0502020204030204" pitchFamily="34" charset="0"/>
                <a:cs typeface="Calibri" panose="020F0502020204030204" pitchFamily="34" charset="0"/>
              </a:defRPr>
            </a:lvl4pPr>
            <a:lvl5pPr>
              <a:defRPr>
                <a:latin typeface="Calibri" panose="020F0502020204030204" pitchFamily="34" charset="0"/>
                <a:ea typeface="Calibri" panose="020F0502020204030204" pitchFamily="34" charset="0"/>
                <a:cs typeface="Calibri" panose="020F0502020204030204" pitchFamily="34"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lvl1pPr>
              <a:defRPr>
                <a:solidFill>
                  <a:schemeClr val="bg2">
                    <a:lumMod val="50000"/>
                  </a:schemeClr>
                </a:solidFill>
                <a:latin typeface="Calibri" panose="020F0502020204030204" pitchFamily="34" charset="0"/>
                <a:ea typeface="Calibri" panose="020F0502020204030204" pitchFamily="34" charset="0"/>
                <a:cs typeface="Calibri" panose="020F0502020204030204" pitchFamily="34" charset="0"/>
              </a:defRPr>
            </a:lvl1pPr>
          </a:lstStyle>
          <a:p>
            <a:fld id="{894B3F88-5DA5-47A3-A95A-FEF6AF43E84E}" type="datetime1">
              <a:rPr lang="en-US" smtClean="0"/>
              <a:pPr/>
              <a:t>10/19/2025</a:t>
            </a:fld>
            <a:endParaRPr lang="en-US" dirty="0"/>
          </a:p>
        </p:txBody>
      </p:sp>
      <p:sp>
        <p:nvSpPr>
          <p:cNvPr id="8" name="Footer Placeholder 7"/>
          <p:cNvSpPr>
            <a:spLocks noGrp="1"/>
          </p:cNvSpPr>
          <p:nvPr>
            <p:ph type="ftr" sz="quarter" idx="11"/>
          </p:nvPr>
        </p:nvSpPr>
        <p:spPr/>
        <p:txBody>
          <a:bodyPr/>
          <a:lstStyle>
            <a:lvl1pPr>
              <a:defRPr>
                <a:solidFill>
                  <a:schemeClr val="bg2">
                    <a:lumMod val="50000"/>
                  </a:schemeClr>
                </a:solidFill>
                <a:latin typeface="Calibri" panose="020F0502020204030204" pitchFamily="34" charset="0"/>
                <a:ea typeface="Calibri" panose="020F0502020204030204" pitchFamily="34" charset="0"/>
                <a:cs typeface="Calibri" panose="020F0502020204030204" pitchFamily="34" charset="0"/>
              </a:defRPr>
            </a:lvl1pPr>
          </a:lstStyle>
          <a:p>
            <a:endParaRPr lang="en-US" dirty="0"/>
          </a:p>
        </p:txBody>
      </p:sp>
      <p:sp>
        <p:nvSpPr>
          <p:cNvPr id="9" name="Slide Number Placeholder 8"/>
          <p:cNvSpPr>
            <a:spLocks noGrp="1"/>
          </p:cNvSpPr>
          <p:nvPr>
            <p:ph type="sldNum" sz="quarter" idx="12"/>
          </p:nvPr>
        </p:nvSpPr>
        <p:spPr/>
        <p:txBody>
          <a:bodyPr/>
          <a:lstStyle>
            <a:lvl1pPr>
              <a:defRPr>
                <a:solidFill>
                  <a:schemeClr val="bg2">
                    <a:lumMod val="50000"/>
                  </a:schemeClr>
                </a:solidFill>
                <a:latin typeface="Calibri" panose="020F0502020204030204" pitchFamily="34" charset="0"/>
                <a:ea typeface="Calibri" panose="020F0502020204030204" pitchFamily="34" charset="0"/>
                <a:cs typeface="Calibri" panose="020F0502020204030204" pitchFamily="34" charset="0"/>
              </a:defRPr>
            </a:lvl1pPr>
          </a:lstStyle>
          <a:p>
            <a:fld id="{D57F1E4F-1CFF-5643-939E-217C01CDF565}" type="slidenum">
              <a:rPr lang="en-US" smtClean="0"/>
              <a:pPr/>
              <a:t>‹#›</a:t>
            </a:fld>
            <a:endParaRPr lang="en-US" dirty="0"/>
          </a:p>
        </p:txBody>
      </p:sp>
      <p:sp>
        <p:nvSpPr>
          <p:cNvPr id="13" name="Rectangle 12">
            <a:extLst>
              <a:ext uri="{FF2B5EF4-FFF2-40B4-BE49-F238E27FC236}">
                <a16:creationId xmlns:a16="http://schemas.microsoft.com/office/drawing/2014/main" id="{747EF956-FBD5-497B-9FAB-858B98A60AD7}"/>
              </a:ext>
            </a:extLst>
          </p:cNvPr>
          <p:cNvSpPr>
            <a:spLocks noChangeAspect="1"/>
          </p:cNvSpPr>
          <p:nvPr userDrawn="1"/>
        </p:nvSpPr>
        <p:spPr>
          <a:xfrm>
            <a:off x="440286" y="614407"/>
            <a:ext cx="11309338" cy="610544"/>
          </a:xfrm>
          <a:prstGeom prst="rect">
            <a:avLst/>
          </a:prstGeom>
          <a:solidFill>
            <a:srgbClr val="9F296B"/>
          </a:solidFill>
          <a:ln>
            <a:noFill/>
          </a:ln>
          <a:effectLst/>
        </p:spPr>
        <p:style>
          <a:lnRef idx="1">
            <a:schemeClr val="accent1"/>
          </a:lnRef>
          <a:fillRef idx="3">
            <a:schemeClr val="accent1"/>
          </a:fillRef>
          <a:effectRef idx="2">
            <a:schemeClr val="accent1"/>
          </a:effectRef>
          <a:fontRef idx="minor">
            <a:schemeClr val="lt1"/>
          </a:fontRef>
        </p:style>
      </p:sp>
      <p:sp>
        <p:nvSpPr>
          <p:cNvPr id="14" name="Title 1">
            <a:extLst>
              <a:ext uri="{FF2B5EF4-FFF2-40B4-BE49-F238E27FC236}">
                <a16:creationId xmlns:a16="http://schemas.microsoft.com/office/drawing/2014/main" id="{990E1817-6DD8-4B14-9318-C600E885E389}"/>
              </a:ext>
            </a:extLst>
          </p:cNvPr>
          <p:cNvSpPr>
            <a:spLocks noGrp="1"/>
          </p:cNvSpPr>
          <p:nvPr>
            <p:ph type="title"/>
          </p:nvPr>
        </p:nvSpPr>
        <p:spPr>
          <a:xfrm>
            <a:off x="581192" y="702156"/>
            <a:ext cx="11029616" cy="453784"/>
          </a:xfrm>
        </p:spPr>
        <p:txBody>
          <a:bodyPr/>
          <a:lstStyle>
            <a:lvl1pPr>
              <a:defRPr>
                <a:latin typeface="Calibri" panose="020F0502020204030204" pitchFamily="34" charset="0"/>
                <a:ea typeface="Calibri" panose="020F0502020204030204" pitchFamily="34" charset="0"/>
                <a:cs typeface="Calibri" panose="020F0502020204030204" pitchFamily="34" charset="0"/>
              </a:defRPr>
            </a:lvl1pPr>
          </a:lstStyle>
          <a:p>
            <a:r>
              <a:rPr lang="en-US" dirty="0"/>
              <a:t>Click to edit Master title style</a:t>
            </a:r>
          </a:p>
        </p:txBody>
      </p:sp>
      <p:pic>
        <p:nvPicPr>
          <p:cNvPr id="2" name="Picture 1">
            <a:extLst>
              <a:ext uri="{FF2B5EF4-FFF2-40B4-BE49-F238E27FC236}">
                <a16:creationId xmlns:a16="http://schemas.microsoft.com/office/drawing/2014/main" id="{320F7599-7BAC-F20D-657D-12A5432B51ED}"/>
              </a:ext>
            </a:extLst>
          </p:cNvPr>
          <p:cNvPicPr>
            <a:picLocks noChangeAspect="1"/>
          </p:cNvPicPr>
          <p:nvPr userDrawn="1"/>
        </p:nvPicPr>
        <p:blipFill>
          <a:blip r:embed="rId2"/>
          <a:stretch>
            <a:fillRect/>
          </a:stretch>
        </p:blipFill>
        <p:spPr>
          <a:xfrm>
            <a:off x="10723731" y="6390840"/>
            <a:ext cx="985669" cy="385956"/>
          </a:xfrm>
          <a:prstGeom prst="rect">
            <a:avLst/>
          </a:prstGeom>
        </p:spPr>
      </p:pic>
      <p:grpSp>
        <p:nvGrpSpPr>
          <p:cNvPr id="12" name="Group 11">
            <a:extLst>
              <a:ext uri="{FF2B5EF4-FFF2-40B4-BE49-F238E27FC236}">
                <a16:creationId xmlns:a16="http://schemas.microsoft.com/office/drawing/2014/main" id="{AA1CC8A4-F721-208C-DEDC-09A3B5B63DE8}"/>
              </a:ext>
            </a:extLst>
          </p:cNvPr>
          <p:cNvGrpSpPr/>
          <p:nvPr userDrawn="1"/>
        </p:nvGrpSpPr>
        <p:grpSpPr>
          <a:xfrm>
            <a:off x="308414" y="6406060"/>
            <a:ext cx="2208866" cy="420953"/>
            <a:chOff x="308414" y="6406060"/>
            <a:chExt cx="2208866" cy="420953"/>
          </a:xfrm>
        </p:grpSpPr>
        <p:pic>
          <p:nvPicPr>
            <p:cNvPr id="15" name="Picture 14">
              <a:extLst>
                <a:ext uri="{FF2B5EF4-FFF2-40B4-BE49-F238E27FC236}">
                  <a16:creationId xmlns:a16="http://schemas.microsoft.com/office/drawing/2014/main" id="{2AD212B6-B69F-63D0-D9CE-44E8CEA4672F}"/>
                </a:ext>
              </a:extLst>
            </p:cNvPr>
            <p:cNvPicPr>
              <a:picLocks noChangeAspect="1"/>
            </p:cNvPicPr>
            <p:nvPr userDrawn="1"/>
          </p:nvPicPr>
          <p:blipFill>
            <a:blip r:embed="rId3">
              <a:extLst>
                <a:ext uri="{28A0092B-C50C-407E-A947-70E740481C1C}">
                  <a14:useLocalDpi xmlns:a14="http://schemas.microsoft.com/office/drawing/2010/main" val="0"/>
                </a:ext>
              </a:extLst>
            </a:blip>
            <a:srcRect l="132" t="15408" r="62892" b="16799"/>
            <a:stretch>
              <a:fillRect/>
            </a:stretch>
          </p:blipFill>
          <p:spPr>
            <a:xfrm>
              <a:off x="308414" y="6406060"/>
              <a:ext cx="1082560" cy="420953"/>
            </a:xfrm>
            <a:prstGeom prst="rect">
              <a:avLst/>
            </a:prstGeom>
          </p:spPr>
        </p:pic>
        <p:pic>
          <p:nvPicPr>
            <p:cNvPr id="16" name="Picture 15">
              <a:extLst>
                <a:ext uri="{FF2B5EF4-FFF2-40B4-BE49-F238E27FC236}">
                  <a16:creationId xmlns:a16="http://schemas.microsoft.com/office/drawing/2014/main" id="{8A2328A6-4C4A-0C7F-CC58-5F3BD856237B}"/>
                </a:ext>
              </a:extLst>
            </p:cNvPr>
            <p:cNvPicPr>
              <a:picLocks noChangeAspect="1"/>
            </p:cNvPicPr>
            <p:nvPr userDrawn="1"/>
          </p:nvPicPr>
          <p:blipFill>
            <a:blip r:embed="rId4"/>
            <a:srcRect t="74345"/>
            <a:stretch>
              <a:fillRect/>
            </a:stretch>
          </p:blipFill>
          <p:spPr>
            <a:xfrm>
              <a:off x="1496550" y="6464082"/>
              <a:ext cx="1020730" cy="169721"/>
            </a:xfrm>
            <a:prstGeom prst="rect">
              <a:avLst/>
            </a:prstGeom>
          </p:spPr>
        </p:pic>
      </p:grpSp>
    </p:spTree>
    <p:extLst>
      <p:ext uri="{BB962C8B-B14F-4D97-AF65-F5344CB8AC3E}">
        <p14:creationId xmlns:p14="http://schemas.microsoft.com/office/powerpoint/2010/main" val="86489774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lvl1pPr>
              <a:defRPr>
                <a:solidFill>
                  <a:schemeClr val="bg2">
                    <a:lumMod val="50000"/>
                  </a:schemeClr>
                </a:solidFill>
                <a:latin typeface="Calibri" panose="020F0502020204030204" pitchFamily="34" charset="0"/>
                <a:ea typeface="Calibri" panose="020F0502020204030204" pitchFamily="34" charset="0"/>
                <a:cs typeface="Calibri" panose="020F0502020204030204" pitchFamily="34" charset="0"/>
              </a:defRPr>
            </a:lvl1pPr>
          </a:lstStyle>
          <a:p>
            <a:fld id="{A0BB3716-29F6-49DE-A213-3937CA580F20}" type="datetime1">
              <a:rPr lang="en-US" smtClean="0"/>
              <a:pPr/>
              <a:t>10/19/2025</a:t>
            </a:fld>
            <a:endParaRPr lang="en-US" dirty="0"/>
          </a:p>
        </p:txBody>
      </p:sp>
      <p:sp>
        <p:nvSpPr>
          <p:cNvPr id="4" name="Footer Placeholder 3"/>
          <p:cNvSpPr>
            <a:spLocks noGrp="1"/>
          </p:cNvSpPr>
          <p:nvPr>
            <p:ph type="ftr" sz="quarter" idx="11"/>
          </p:nvPr>
        </p:nvSpPr>
        <p:spPr/>
        <p:txBody>
          <a:bodyPr/>
          <a:lstStyle>
            <a:lvl1pPr>
              <a:defRPr>
                <a:solidFill>
                  <a:schemeClr val="bg2">
                    <a:lumMod val="50000"/>
                  </a:schemeClr>
                </a:solidFill>
                <a:latin typeface="Calibri" panose="020F0502020204030204" pitchFamily="34" charset="0"/>
                <a:ea typeface="Calibri" panose="020F0502020204030204" pitchFamily="34" charset="0"/>
                <a:cs typeface="Calibri" panose="020F0502020204030204" pitchFamily="34" charset="0"/>
              </a:defRPr>
            </a:lvl1pPr>
          </a:lstStyle>
          <a:p>
            <a:endParaRPr lang="en-US" dirty="0"/>
          </a:p>
        </p:txBody>
      </p:sp>
      <p:sp>
        <p:nvSpPr>
          <p:cNvPr id="5" name="Slide Number Placeholder 4"/>
          <p:cNvSpPr>
            <a:spLocks noGrp="1"/>
          </p:cNvSpPr>
          <p:nvPr>
            <p:ph type="sldNum" sz="quarter" idx="12"/>
          </p:nvPr>
        </p:nvSpPr>
        <p:spPr/>
        <p:txBody>
          <a:bodyPr/>
          <a:lstStyle>
            <a:lvl1pPr>
              <a:defRPr>
                <a:solidFill>
                  <a:schemeClr val="bg2">
                    <a:lumMod val="50000"/>
                  </a:schemeClr>
                </a:solidFill>
                <a:latin typeface="Calibri" panose="020F0502020204030204" pitchFamily="34" charset="0"/>
                <a:ea typeface="Calibri" panose="020F0502020204030204" pitchFamily="34" charset="0"/>
                <a:cs typeface="Calibri" panose="020F0502020204030204" pitchFamily="34" charset="0"/>
              </a:defRPr>
            </a:lvl1pPr>
          </a:lstStyle>
          <a:p>
            <a:fld id="{D57F1E4F-1CFF-5643-939E-217C01CDF565}" type="slidenum">
              <a:rPr lang="en-US" smtClean="0"/>
              <a:pPr/>
              <a:t>‹#›</a:t>
            </a:fld>
            <a:endParaRPr lang="en-US" dirty="0"/>
          </a:p>
        </p:txBody>
      </p:sp>
      <p:sp>
        <p:nvSpPr>
          <p:cNvPr id="9" name="Rectangle 8">
            <a:extLst>
              <a:ext uri="{FF2B5EF4-FFF2-40B4-BE49-F238E27FC236}">
                <a16:creationId xmlns:a16="http://schemas.microsoft.com/office/drawing/2014/main" id="{4A2FB2A6-FB68-490F-AF7F-A9BD496C57D7}"/>
              </a:ext>
            </a:extLst>
          </p:cNvPr>
          <p:cNvSpPr>
            <a:spLocks noChangeAspect="1"/>
          </p:cNvSpPr>
          <p:nvPr userDrawn="1"/>
        </p:nvSpPr>
        <p:spPr>
          <a:xfrm>
            <a:off x="440286" y="614407"/>
            <a:ext cx="11309338" cy="610544"/>
          </a:xfrm>
          <a:prstGeom prst="rect">
            <a:avLst/>
          </a:prstGeom>
          <a:solidFill>
            <a:srgbClr val="9F296B"/>
          </a:solidFill>
          <a:ln>
            <a:noFill/>
          </a:ln>
          <a:effectLst/>
        </p:spPr>
        <p:style>
          <a:lnRef idx="1">
            <a:schemeClr val="accent1"/>
          </a:lnRef>
          <a:fillRef idx="3">
            <a:schemeClr val="accent1"/>
          </a:fillRef>
          <a:effectRef idx="2">
            <a:schemeClr val="accent1"/>
          </a:effectRef>
          <a:fontRef idx="minor">
            <a:schemeClr val="lt1"/>
          </a:fontRef>
        </p:style>
      </p:sp>
      <p:sp>
        <p:nvSpPr>
          <p:cNvPr id="10" name="Title 1">
            <a:extLst>
              <a:ext uri="{FF2B5EF4-FFF2-40B4-BE49-F238E27FC236}">
                <a16:creationId xmlns:a16="http://schemas.microsoft.com/office/drawing/2014/main" id="{F301A664-C5C6-449C-8E3B-F62CCB14C2F7}"/>
              </a:ext>
            </a:extLst>
          </p:cNvPr>
          <p:cNvSpPr>
            <a:spLocks noGrp="1"/>
          </p:cNvSpPr>
          <p:nvPr>
            <p:ph type="title"/>
          </p:nvPr>
        </p:nvSpPr>
        <p:spPr>
          <a:xfrm>
            <a:off x="581192" y="702156"/>
            <a:ext cx="11029616" cy="453784"/>
          </a:xfrm>
        </p:spPr>
        <p:txBody>
          <a:bodyPr/>
          <a:lstStyle>
            <a:lvl1pPr>
              <a:defRPr>
                <a:latin typeface="Calibri" panose="020F0502020204030204" pitchFamily="34" charset="0"/>
                <a:ea typeface="Calibri" panose="020F0502020204030204" pitchFamily="34" charset="0"/>
                <a:cs typeface="Calibri" panose="020F0502020204030204" pitchFamily="34" charset="0"/>
              </a:defRPr>
            </a:lvl1pPr>
          </a:lstStyle>
          <a:p>
            <a:r>
              <a:rPr lang="en-US" dirty="0"/>
              <a:t>Click to edit Master title style</a:t>
            </a:r>
          </a:p>
        </p:txBody>
      </p:sp>
      <p:pic>
        <p:nvPicPr>
          <p:cNvPr id="2" name="Picture 1">
            <a:extLst>
              <a:ext uri="{FF2B5EF4-FFF2-40B4-BE49-F238E27FC236}">
                <a16:creationId xmlns:a16="http://schemas.microsoft.com/office/drawing/2014/main" id="{F2318AB8-B0F8-FC66-54B6-A3D0D006F810}"/>
              </a:ext>
            </a:extLst>
          </p:cNvPr>
          <p:cNvPicPr>
            <a:picLocks noChangeAspect="1"/>
          </p:cNvPicPr>
          <p:nvPr userDrawn="1"/>
        </p:nvPicPr>
        <p:blipFill>
          <a:blip r:embed="rId2"/>
          <a:stretch>
            <a:fillRect/>
          </a:stretch>
        </p:blipFill>
        <p:spPr>
          <a:xfrm>
            <a:off x="10723731" y="6390840"/>
            <a:ext cx="985669" cy="385956"/>
          </a:xfrm>
          <a:prstGeom prst="rect">
            <a:avLst/>
          </a:prstGeom>
        </p:spPr>
      </p:pic>
      <p:grpSp>
        <p:nvGrpSpPr>
          <p:cNvPr id="8" name="Group 7">
            <a:extLst>
              <a:ext uri="{FF2B5EF4-FFF2-40B4-BE49-F238E27FC236}">
                <a16:creationId xmlns:a16="http://schemas.microsoft.com/office/drawing/2014/main" id="{EA6B2CE1-829F-04E6-8230-374B7A42ED10}"/>
              </a:ext>
            </a:extLst>
          </p:cNvPr>
          <p:cNvGrpSpPr/>
          <p:nvPr userDrawn="1"/>
        </p:nvGrpSpPr>
        <p:grpSpPr>
          <a:xfrm>
            <a:off x="308414" y="6406060"/>
            <a:ext cx="2208866" cy="420953"/>
            <a:chOff x="308414" y="6406060"/>
            <a:chExt cx="2208866" cy="420953"/>
          </a:xfrm>
        </p:grpSpPr>
        <p:pic>
          <p:nvPicPr>
            <p:cNvPr id="11" name="Picture 10">
              <a:extLst>
                <a:ext uri="{FF2B5EF4-FFF2-40B4-BE49-F238E27FC236}">
                  <a16:creationId xmlns:a16="http://schemas.microsoft.com/office/drawing/2014/main" id="{4DCA4B96-CE51-2A75-8B9A-4EBE5830838B}"/>
                </a:ext>
              </a:extLst>
            </p:cNvPr>
            <p:cNvPicPr>
              <a:picLocks noChangeAspect="1"/>
            </p:cNvPicPr>
            <p:nvPr userDrawn="1"/>
          </p:nvPicPr>
          <p:blipFill>
            <a:blip r:embed="rId3">
              <a:extLst>
                <a:ext uri="{28A0092B-C50C-407E-A947-70E740481C1C}">
                  <a14:useLocalDpi xmlns:a14="http://schemas.microsoft.com/office/drawing/2010/main" val="0"/>
                </a:ext>
              </a:extLst>
            </a:blip>
            <a:srcRect l="132" t="15408" r="62892" b="16799"/>
            <a:stretch>
              <a:fillRect/>
            </a:stretch>
          </p:blipFill>
          <p:spPr>
            <a:xfrm>
              <a:off x="308414" y="6406060"/>
              <a:ext cx="1082560" cy="420953"/>
            </a:xfrm>
            <a:prstGeom prst="rect">
              <a:avLst/>
            </a:prstGeom>
          </p:spPr>
        </p:pic>
        <p:pic>
          <p:nvPicPr>
            <p:cNvPr id="12" name="Picture 11">
              <a:extLst>
                <a:ext uri="{FF2B5EF4-FFF2-40B4-BE49-F238E27FC236}">
                  <a16:creationId xmlns:a16="http://schemas.microsoft.com/office/drawing/2014/main" id="{B9831044-D2E5-6255-385F-4CC7BEF50EE5}"/>
                </a:ext>
              </a:extLst>
            </p:cNvPr>
            <p:cNvPicPr>
              <a:picLocks noChangeAspect="1"/>
            </p:cNvPicPr>
            <p:nvPr userDrawn="1"/>
          </p:nvPicPr>
          <p:blipFill>
            <a:blip r:embed="rId4"/>
            <a:srcRect t="74345"/>
            <a:stretch>
              <a:fillRect/>
            </a:stretch>
          </p:blipFill>
          <p:spPr>
            <a:xfrm>
              <a:off x="1496550" y="6464082"/>
              <a:ext cx="1020730" cy="169721"/>
            </a:xfrm>
            <a:prstGeom prst="rect">
              <a:avLst/>
            </a:prstGeom>
          </p:spPr>
        </p:pic>
      </p:grpSp>
    </p:spTree>
    <p:extLst>
      <p:ext uri="{BB962C8B-B14F-4D97-AF65-F5344CB8AC3E}">
        <p14:creationId xmlns:p14="http://schemas.microsoft.com/office/powerpoint/2010/main" val="266474337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solidFill>
                  <a:schemeClr val="bg2">
                    <a:lumMod val="50000"/>
                  </a:schemeClr>
                </a:solidFill>
                <a:latin typeface="Calibri" panose="020F0502020204030204" pitchFamily="34" charset="0"/>
                <a:ea typeface="Calibri" panose="020F0502020204030204" pitchFamily="34" charset="0"/>
                <a:cs typeface="Calibri" panose="020F0502020204030204" pitchFamily="34" charset="0"/>
              </a:defRPr>
            </a:lvl1pPr>
          </a:lstStyle>
          <a:p>
            <a:fld id="{BA1B02A8-9935-43BE-936D-943169608636}" type="datetime1">
              <a:rPr lang="en-US" smtClean="0"/>
              <a:pPr/>
              <a:t>10/19/2025</a:t>
            </a:fld>
            <a:endParaRPr lang="en-US" dirty="0"/>
          </a:p>
        </p:txBody>
      </p:sp>
      <p:sp>
        <p:nvSpPr>
          <p:cNvPr id="3" name="Footer Placeholder 2"/>
          <p:cNvSpPr>
            <a:spLocks noGrp="1"/>
          </p:cNvSpPr>
          <p:nvPr>
            <p:ph type="ftr" sz="quarter" idx="11"/>
          </p:nvPr>
        </p:nvSpPr>
        <p:spPr/>
        <p:txBody>
          <a:bodyPr/>
          <a:lstStyle>
            <a:lvl1pPr>
              <a:defRPr>
                <a:solidFill>
                  <a:schemeClr val="bg2">
                    <a:lumMod val="50000"/>
                  </a:schemeClr>
                </a:solidFill>
                <a:latin typeface="Calibri" panose="020F0502020204030204" pitchFamily="34" charset="0"/>
                <a:ea typeface="Calibri" panose="020F0502020204030204" pitchFamily="34" charset="0"/>
                <a:cs typeface="Calibri" panose="020F0502020204030204" pitchFamily="34" charset="0"/>
              </a:defRPr>
            </a:lvl1pPr>
          </a:lstStyle>
          <a:p>
            <a:endParaRPr lang="en-US" dirty="0"/>
          </a:p>
        </p:txBody>
      </p:sp>
      <p:sp>
        <p:nvSpPr>
          <p:cNvPr id="4" name="Slide Number Placeholder 3"/>
          <p:cNvSpPr>
            <a:spLocks noGrp="1"/>
          </p:cNvSpPr>
          <p:nvPr>
            <p:ph type="sldNum" sz="quarter" idx="12"/>
          </p:nvPr>
        </p:nvSpPr>
        <p:spPr/>
        <p:txBody>
          <a:bodyPr/>
          <a:lstStyle>
            <a:lvl1pPr>
              <a:defRPr>
                <a:solidFill>
                  <a:schemeClr val="bg2">
                    <a:lumMod val="50000"/>
                  </a:schemeClr>
                </a:solidFill>
                <a:latin typeface="Calibri" panose="020F0502020204030204" pitchFamily="34" charset="0"/>
                <a:ea typeface="Calibri" panose="020F0502020204030204" pitchFamily="34" charset="0"/>
                <a:cs typeface="Calibri" panose="020F0502020204030204" pitchFamily="34" charset="0"/>
              </a:defRPr>
            </a:lvl1pPr>
          </a:lstStyle>
          <a:p>
            <a:fld id="{D57F1E4F-1CFF-5643-939E-217C01CDF565}" type="slidenum">
              <a:rPr lang="en-US" smtClean="0"/>
              <a:pPr/>
              <a:t>‹#›</a:t>
            </a:fld>
            <a:endParaRPr lang="en-US" dirty="0"/>
          </a:p>
        </p:txBody>
      </p:sp>
      <p:pic>
        <p:nvPicPr>
          <p:cNvPr id="5" name="Picture 4">
            <a:extLst>
              <a:ext uri="{FF2B5EF4-FFF2-40B4-BE49-F238E27FC236}">
                <a16:creationId xmlns:a16="http://schemas.microsoft.com/office/drawing/2014/main" id="{EC9FE9A0-A17E-319E-1D2C-23EA11F01950}"/>
              </a:ext>
            </a:extLst>
          </p:cNvPr>
          <p:cNvPicPr>
            <a:picLocks noChangeAspect="1"/>
          </p:cNvPicPr>
          <p:nvPr userDrawn="1"/>
        </p:nvPicPr>
        <p:blipFill>
          <a:blip r:embed="rId2"/>
          <a:stretch>
            <a:fillRect/>
          </a:stretch>
        </p:blipFill>
        <p:spPr>
          <a:xfrm>
            <a:off x="10723731" y="6390840"/>
            <a:ext cx="985669" cy="385956"/>
          </a:xfrm>
          <a:prstGeom prst="rect">
            <a:avLst/>
          </a:prstGeom>
        </p:spPr>
      </p:pic>
      <p:grpSp>
        <p:nvGrpSpPr>
          <p:cNvPr id="8" name="Group 7">
            <a:extLst>
              <a:ext uri="{FF2B5EF4-FFF2-40B4-BE49-F238E27FC236}">
                <a16:creationId xmlns:a16="http://schemas.microsoft.com/office/drawing/2014/main" id="{049C6EA8-FC37-9D13-6A63-4BAD81868842}"/>
              </a:ext>
            </a:extLst>
          </p:cNvPr>
          <p:cNvGrpSpPr/>
          <p:nvPr userDrawn="1"/>
        </p:nvGrpSpPr>
        <p:grpSpPr>
          <a:xfrm>
            <a:off x="308414" y="6406060"/>
            <a:ext cx="2208866" cy="420953"/>
            <a:chOff x="308414" y="6406060"/>
            <a:chExt cx="2208866" cy="420953"/>
          </a:xfrm>
        </p:grpSpPr>
        <p:pic>
          <p:nvPicPr>
            <p:cNvPr id="9" name="Picture 8">
              <a:extLst>
                <a:ext uri="{FF2B5EF4-FFF2-40B4-BE49-F238E27FC236}">
                  <a16:creationId xmlns:a16="http://schemas.microsoft.com/office/drawing/2014/main" id="{902E6DCD-A093-EEBE-9495-C3665A5715B3}"/>
                </a:ext>
              </a:extLst>
            </p:cNvPr>
            <p:cNvPicPr>
              <a:picLocks noChangeAspect="1"/>
            </p:cNvPicPr>
            <p:nvPr userDrawn="1"/>
          </p:nvPicPr>
          <p:blipFill>
            <a:blip r:embed="rId3">
              <a:extLst>
                <a:ext uri="{28A0092B-C50C-407E-A947-70E740481C1C}">
                  <a14:useLocalDpi xmlns:a14="http://schemas.microsoft.com/office/drawing/2010/main" val="0"/>
                </a:ext>
              </a:extLst>
            </a:blip>
            <a:srcRect l="132" t="15408" r="62892" b="16799"/>
            <a:stretch>
              <a:fillRect/>
            </a:stretch>
          </p:blipFill>
          <p:spPr>
            <a:xfrm>
              <a:off x="308414" y="6406060"/>
              <a:ext cx="1082560" cy="420953"/>
            </a:xfrm>
            <a:prstGeom prst="rect">
              <a:avLst/>
            </a:prstGeom>
          </p:spPr>
        </p:pic>
        <p:pic>
          <p:nvPicPr>
            <p:cNvPr id="10" name="Picture 9">
              <a:extLst>
                <a:ext uri="{FF2B5EF4-FFF2-40B4-BE49-F238E27FC236}">
                  <a16:creationId xmlns:a16="http://schemas.microsoft.com/office/drawing/2014/main" id="{AB992AFB-8C85-7D58-97F1-BC718FE5BC95}"/>
                </a:ext>
              </a:extLst>
            </p:cNvPr>
            <p:cNvPicPr>
              <a:picLocks noChangeAspect="1"/>
            </p:cNvPicPr>
            <p:nvPr userDrawn="1"/>
          </p:nvPicPr>
          <p:blipFill>
            <a:blip r:embed="rId4"/>
            <a:srcRect t="74345"/>
            <a:stretch>
              <a:fillRect/>
            </a:stretch>
          </p:blipFill>
          <p:spPr>
            <a:xfrm>
              <a:off x="1496550" y="6464082"/>
              <a:ext cx="1020730" cy="169721"/>
            </a:xfrm>
            <a:prstGeom prst="rect">
              <a:avLst/>
            </a:prstGeom>
          </p:spPr>
        </p:pic>
      </p:grpSp>
    </p:spTree>
    <p:extLst>
      <p:ext uri="{BB962C8B-B14F-4D97-AF65-F5344CB8AC3E}">
        <p14:creationId xmlns:p14="http://schemas.microsoft.com/office/powerpoint/2010/main" val="146210512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9" name="Rectangle 8"/>
          <p:cNvSpPr>
            <a:spLocks noChangeAspect="1"/>
          </p:cNvSpPr>
          <p:nvPr/>
        </p:nvSpPr>
        <p:spPr>
          <a:xfrm>
            <a:off x="447817" y="5141973"/>
            <a:ext cx="11298200" cy="1274702"/>
          </a:xfrm>
          <a:prstGeom prst="rect">
            <a:avLst/>
          </a:prstGeom>
          <a:solidFill>
            <a:srgbClr val="9F296B"/>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2" y="5262296"/>
            <a:ext cx="4909445" cy="689514"/>
          </a:xfrm>
        </p:spPr>
        <p:txBody>
          <a:bodyPr anchor="ctr"/>
          <a:lstStyle>
            <a:lvl1pPr algn="l">
              <a:defRPr sz="2000" b="0">
                <a:solidFill>
                  <a:schemeClr val="bg1"/>
                </a:solidFill>
                <a:latin typeface="Calibri" panose="020F0502020204030204" pitchFamily="34" charset="0"/>
                <a:ea typeface="Calibri" panose="020F0502020204030204" pitchFamily="34" charset="0"/>
                <a:cs typeface="Calibri" panose="020F0502020204030204" pitchFamily="34" charset="0"/>
              </a:defRPr>
            </a:lvl1pPr>
          </a:lstStyle>
          <a:p>
            <a:r>
              <a:rPr lang="en-US" dirty="0"/>
              <a:t>Click to edit Master title style</a:t>
            </a:r>
          </a:p>
        </p:txBody>
      </p:sp>
      <p:sp>
        <p:nvSpPr>
          <p:cNvPr id="3" name="Content Placeholder 2"/>
          <p:cNvSpPr>
            <a:spLocks noGrp="1"/>
          </p:cNvSpPr>
          <p:nvPr>
            <p:ph idx="1" hasCustomPrompt="1"/>
          </p:nvPr>
        </p:nvSpPr>
        <p:spPr>
          <a:xfrm>
            <a:off x="447816" y="601200"/>
            <a:ext cx="11292840" cy="4204800"/>
          </a:xfrm>
        </p:spPr>
        <p:txBody>
          <a:bodyPr anchor="t">
            <a:normAutofit/>
          </a:bodyPr>
          <a:lstStyle>
            <a:lvl1pPr>
              <a:defRPr sz="2000">
                <a:solidFill>
                  <a:schemeClr val="tx2"/>
                </a:solidFill>
                <a:latin typeface="Calibri" panose="020F0502020204030204" pitchFamily="34" charset="0"/>
                <a:ea typeface="Calibri" panose="020F0502020204030204" pitchFamily="34" charset="0"/>
                <a:cs typeface="Calibri" panose="020F0502020204030204" pitchFamily="34" charset="0"/>
              </a:defRPr>
            </a:lvl1pPr>
            <a:lvl2pPr>
              <a:defRPr sz="1800">
                <a:solidFill>
                  <a:schemeClr val="tx2"/>
                </a:solidFill>
                <a:latin typeface="Calibri" panose="020F0502020204030204" pitchFamily="34" charset="0"/>
                <a:ea typeface="Calibri" panose="020F0502020204030204" pitchFamily="34" charset="0"/>
                <a:cs typeface="Calibri" panose="020F0502020204030204" pitchFamily="34" charset="0"/>
              </a:defRPr>
            </a:lvl2pPr>
            <a:lvl3pPr>
              <a:defRPr sz="1600">
                <a:solidFill>
                  <a:schemeClr val="tx2"/>
                </a:solidFill>
                <a:latin typeface="Calibri" panose="020F0502020204030204" pitchFamily="34" charset="0"/>
                <a:ea typeface="Calibri" panose="020F0502020204030204" pitchFamily="34" charset="0"/>
                <a:cs typeface="Calibri" panose="020F0502020204030204" pitchFamily="34" charset="0"/>
              </a:defRPr>
            </a:lvl3pPr>
            <a:lvl4pPr>
              <a:defRPr sz="1400">
                <a:solidFill>
                  <a:schemeClr val="tx2"/>
                </a:solidFill>
                <a:latin typeface="Calibri" panose="020F0502020204030204" pitchFamily="34" charset="0"/>
                <a:ea typeface="Calibri" panose="020F0502020204030204" pitchFamily="34" charset="0"/>
                <a:cs typeface="Calibri" panose="020F0502020204030204" pitchFamily="34" charset="0"/>
              </a:defRPr>
            </a:lvl4pPr>
            <a:lvl5pPr>
              <a:defRPr sz="1400">
                <a:solidFill>
                  <a:schemeClr val="tx2"/>
                </a:solidFill>
                <a:latin typeface="Calibri" panose="020F0502020204030204" pitchFamily="34" charset="0"/>
                <a:ea typeface="Calibri" panose="020F0502020204030204" pitchFamily="34" charset="0"/>
                <a:cs typeface="Calibri" panose="020F0502020204030204" pitchFamily="34" charset="0"/>
              </a:defRPr>
            </a:lvl5pPr>
            <a:lvl6pPr>
              <a:defRPr sz="1400">
                <a:solidFill>
                  <a:schemeClr val="tx2"/>
                </a:solidFill>
              </a:defRPr>
            </a:lvl6pPr>
            <a:lvl7pPr>
              <a:defRPr sz="1400">
                <a:solidFill>
                  <a:schemeClr val="tx2"/>
                </a:solidFill>
              </a:defRPr>
            </a:lvl7pPr>
            <a:lvl8pPr>
              <a:defRPr sz="1400">
                <a:solidFill>
                  <a:schemeClr val="tx2"/>
                </a:solidFill>
              </a:defRPr>
            </a:lvl8pPr>
            <a:lvl9pPr>
              <a:defRPr sz="1400">
                <a:solidFill>
                  <a:schemeClr val="tx2"/>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5740823" y="5262296"/>
            <a:ext cx="5869987" cy="689515"/>
          </a:xfrm>
        </p:spPr>
        <p:txBody>
          <a:bodyPr anchor="ctr">
            <a:normAutofit/>
          </a:bodyPr>
          <a:lstStyle>
            <a:lvl1pPr marL="0" indent="0" algn="r">
              <a:buNone/>
              <a:defRPr sz="1100">
                <a:solidFill>
                  <a:schemeClr val="bg1"/>
                </a:solidFill>
                <a:latin typeface="Calibri" panose="020F0502020204030204" pitchFamily="34" charset="0"/>
                <a:ea typeface="Calibri" panose="020F0502020204030204" pitchFamily="34" charset="0"/>
                <a:cs typeface="Calibri" panose="020F0502020204030204" pitchFamily="34" charset="0"/>
              </a:defRPr>
            </a:lvl1pPr>
            <a:lvl2pPr marL="457200" indent="0">
              <a:buNone/>
              <a:defRPr sz="11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lvl1pPr>
              <a:defRPr>
                <a:solidFill>
                  <a:schemeClr val="bg1"/>
                </a:solidFill>
                <a:latin typeface="Calibri" panose="020F0502020204030204" pitchFamily="34" charset="0"/>
                <a:ea typeface="Calibri" panose="020F0502020204030204" pitchFamily="34" charset="0"/>
                <a:cs typeface="Calibri" panose="020F0502020204030204" pitchFamily="34" charset="0"/>
              </a:defRPr>
            </a:lvl1pPr>
          </a:lstStyle>
          <a:p>
            <a:fld id="{3518B405-B3F7-4586-BE59-DF6DE834F5F3}" type="datetime1">
              <a:rPr lang="en-US" smtClean="0"/>
              <a:pPr/>
              <a:t>10/19/2025</a:t>
            </a:fld>
            <a:endParaRPr lang="en-US" dirty="0"/>
          </a:p>
        </p:txBody>
      </p:sp>
      <p:sp>
        <p:nvSpPr>
          <p:cNvPr id="6" name="Footer Placeholder 5"/>
          <p:cNvSpPr>
            <a:spLocks noGrp="1"/>
          </p:cNvSpPr>
          <p:nvPr>
            <p:ph type="ftr" sz="quarter" idx="11"/>
          </p:nvPr>
        </p:nvSpPr>
        <p:spPr/>
        <p:txBody>
          <a:bodyPr/>
          <a:lstStyle>
            <a:lvl1pPr>
              <a:defRPr>
                <a:solidFill>
                  <a:schemeClr val="bg1"/>
                </a:solidFill>
                <a:latin typeface="Calibri" panose="020F0502020204030204" pitchFamily="34" charset="0"/>
                <a:ea typeface="Calibri" panose="020F0502020204030204" pitchFamily="34" charset="0"/>
                <a:cs typeface="Calibri" panose="020F0502020204030204" pitchFamily="34" charset="0"/>
              </a:defRPr>
            </a:lvl1pPr>
          </a:lstStyle>
          <a:p>
            <a:endParaRPr lang="en-US" dirty="0"/>
          </a:p>
        </p:txBody>
      </p:sp>
      <p:sp>
        <p:nvSpPr>
          <p:cNvPr id="7" name="Slide Number Placeholder 6"/>
          <p:cNvSpPr>
            <a:spLocks noGrp="1"/>
          </p:cNvSpPr>
          <p:nvPr>
            <p:ph type="sldNum" sz="quarter" idx="12"/>
          </p:nvPr>
        </p:nvSpPr>
        <p:spPr/>
        <p:txBody>
          <a:bodyPr/>
          <a:lstStyle>
            <a:lvl1pPr>
              <a:defRPr>
                <a:solidFill>
                  <a:schemeClr val="bg1"/>
                </a:solidFill>
                <a:latin typeface="Calibri" panose="020F0502020204030204" pitchFamily="34" charset="0"/>
                <a:ea typeface="Calibri" panose="020F0502020204030204" pitchFamily="34" charset="0"/>
                <a:cs typeface="Calibri" panose="020F0502020204030204" pitchFamily="34" charset="0"/>
              </a:defRPr>
            </a:lvl1pPr>
          </a:lstStyle>
          <a:p>
            <a:fld id="{D57F1E4F-1CFF-5643-939E-217C01CDF565}" type="slidenum">
              <a:rPr lang="en-US" smtClean="0"/>
              <a:pPr/>
              <a:t>‹#›</a:t>
            </a:fld>
            <a:endParaRPr lang="en-US" dirty="0"/>
          </a:p>
        </p:txBody>
      </p:sp>
      <p:pic>
        <p:nvPicPr>
          <p:cNvPr id="8" name="Picture 7">
            <a:extLst>
              <a:ext uri="{FF2B5EF4-FFF2-40B4-BE49-F238E27FC236}">
                <a16:creationId xmlns:a16="http://schemas.microsoft.com/office/drawing/2014/main" id="{D3A979C5-5029-A973-85F4-61E2049FE3AA}"/>
              </a:ext>
            </a:extLst>
          </p:cNvPr>
          <p:cNvPicPr>
            <a:picLocks noChangeAspect="1"/>
          </p:cNvPicPr>
          <p:nvPr userDrawn="1"/>
        </p:nvPicPr>
        <p:blipFill>
          <a:blip r:embed="rId2"/>
          <a:stretch>
            <a:fillRect/>
          </a:stretch>
        </p:blipFill>
        <p:spPr>
          <a:xfrm>
            <a:off x="10723731" y="6436050"/>
            <a:ext cx="985669" cy="385956"/>
          </a:xfrm>
          <a:prstGeom prst="rect">
            <a:avLst/>
          </a:prstGeom>
        </p:spPr>
      </p:pic>
      <p:grpSp>
        <p:nvGrpSpPr>
          <p:cNvPr id="12" name="Group 11">
            <a:extLst>
              <a:ext uri="{FF2B5EF4-FFF2-40B4-BE49-F238E27FC236}">
                <a16:creationId xmlns:a16="http://schemas.microsoft.com/office/drawing/2014/main" id="{304482B1-B684-3FAC-7931-62ED5AE94C80}"/>
              </a:ext>
            </a:extLst>
          </p:cNvPr>
          <p:cNvGrpSpPr/>
          <p:nvPr userDrawn="1"/>
        </p:nvGrpSpPr>
        <p:grpSpPr>
          <a:xfrm>
            <a:off x="308414" y="6421560"/>
            <a:ext cx="2208866" cy="420953"/>
            <a:chOff x="308414" y="6406060"/>
            <a:chExt cx="2208866" cy="420953"/>
          </a:xfrm>
        </p:grpSpPr>
        <p:pic>
          <p:nvPicPr>
            <p:cNvPr id="13" name="Picture 12">
              <a:extLst>
                <a:ext uri="{FF2B5EF4-FFF2-40B4-BE49-F238E27FC236}">
                  <a16:creationId xmlns:a16="http://schemas.microsoft.com/office/drawing/2014/main" id="{8D0A895F-CBB8-FC91-03BF-ED4BAE3DA451}"/>
                </a:ext>
              </a:extLst>
            </p:cNvPr>
            <p:cNvPicPr>
              <a:picLocks noChangeAspect="1"/>
            </p:cNvPicPr>
            <p:nvPr userDrawn="1"/>
          </p:nvPicPr>
          <p:blipFill>
            <a:blip r:embed="rId3">
              <a:extLst>
                <a:ext uri="{28A0092B-C50C-407E-A947-70E740481C1C}">
                  <a14:useLocalDpi xmlns:a14="http://schemas.microsoft.com/office/drawing/2010/main" val="0"/>
                </a:ext>
              </a:extLst>
            </a:blip>
            <a:srcRect l="132" t="15408" r="62892" b="16799"/>
            <a:stretch>
              <a:fillRect/>
            </a:stretch>
          </p:blipFill>
          <p:spPr>
            <a:xfrm>
              <a:off x="308414" y="6406060"/>
              <a:ext cx="1082560" cy="420953"/>
            </a:xfrm>
            <a:prstGeom prst="rect">
              <a:avLst/>
            </a:prstGeom>
          </p:spPr>
        </p:pic>
        <p:pic>
          <p:nvPicPr>
            <p:cNvPr id="14" name="Picture 13">
              <a:extLst>
                <a:ext uri="{FF2B5EF4-FFF2-40B4-BE49-F238E27FC236}">
                  <a16:creationId xmlns:a16="http://schemas.microsoft.com/office/drawing/2014/main" id="{92407330-AE6E-3E35-D639-6B173E6867E2}"/>
                </a:ext>
              </a:extLst>
            </p:cNvPr>
            <p:cNvPicPr>
              <a:picLocks noChangeAspect="1"/>
            </p:cNvPicPr>
            <p:nvPr userDrawn="1"/>
          </p:nvPicPr>
          <p:blipFill>
            <a:blip r:embed="rId4"/>
            <a:srcRect t="74345"/>
            <a:stretch>
              <a:fillRect/>
            </a:stretch>
          </p:blipFill>
          <p:spPr>
            <a:xfrm>
              <a:off x="1496550" y="6464082"/>
              <a:ext cx="1020730" cy="169721"/>
            </a:xfrm>
            <a:prstGeom prst="rect">
              <a:avLst/>
            </a:prstGeom>
          </p:spPr>
        </p:pic>
      </p:grpSp>
      <p:sp>
        <p:nvSpPr>
          <p:cNvPr id="15" name="TextBox 14">
            <a:extLst>
              <a:ext uri="{FF2B5EF4-FFF2-40B4-BE49-F238E27FC236}">
                <a16:creationId xmlns:a16="http://schemas.microsoft.com/office/drawing/2014/main" id="{4BACEB0A-78D3-1ACE-DE33-25DB9F56E482}"/>
              </a:ext>
            </a:extLst>
          </p:cNvPr>
          <p:cNvSpPr txBox="1"/>
          <p:nvPr userDrawn="1"/>
        </p:nvSpPr>
        <p:spPr>
          <a:xfrm>
            <a:off x="2267559" y="6401399"/>
            <a:ext cx="7574996" cy="430887"/>
          </a:xfrm>
          <a:prstGeom prst="rect">
            <a:avLst/>
          </a:prstGeom>
          <a:noFill/>
        </p:spPr>
        <p:txBody>
          <a:bodyPr wrap="square">
            <a:spAutoFit/>
          </a:bodyPr>
          <a:lstStyle/>
          <a:p>
            <a:r>
              <a:rPr lang="en-US" sz="600" dirty="0">
                <a:latin typeface="Calibri" panose="020F0502020204030204" pitchFamily="34" charset="0"/>
                <a:ea typeface="Calibri" panose="020F0502020204030204" pitchFamily="34" charset="0"/>
                <a:cs typeface="Calibri" panose="020F0502020204030204" pitchFamily="34" charset="0"/>
              </a:rPr>
              <a:t>This article/publication is based upon work from COST Action  </a:t>
            </a:r>
            <a:r>
              <a:rPr lang="en-US" sz="600" dirty="0" err="1">
                <a:latin typeface="Calibri" panose="020F0502020204030204" pitchFamily="34" charset="0"/>
                <a:ea typeface="Calibri" panose="020F0502020204030204" pitchFamily="34" charset="0"/>
                <a:cs typeface="Calibri" panose="020F0502020204030204" pitchFamily="34" charset="0"/>
              </a:rPr>
              <a:t>Neutro</a:t>
            </a:r>
            <a:r>
              <a:rPr lang="en-US" sz="600" dirty="0">
                <a:latin typeface="Calibri" panose="020F0502020204030204" pitchFamily="34" charset="0"/>
                <a:ea typeface="Calibri" panose="020F0502020204030204" pitchFamily="34" charset="0"/>
                <a:cs typeface="Calibri" panose="020F0502020204030204" pitchFamily="34" charset="0"/>
              </a:rPr>
              <a:t>-NARPS, CA24124, supported by COST (European Cooperation in Science and Technology).</a:t>
            </a:r>
          </a:p>
          <a:p>
            <a:endParaRPr lang="en-US" sz="300" dirty="0">
              <a:latin typeface="Calibri" panose="020F0502020204030204" pitchFamily="34" charset="0"/>
              <a:ea typeface="Calibri" panose="020F0502020204030204" pitchFamily="34" charset="0"/>
              <a:cs typeface="Calibri" panose="020F0502020204030204" pitchFamily="34" charset="0"/>
            </a:endParaRPr>
          </a:p>
          <a:p>
            <a:r>
              <a:rPr lang="en-US" sz="600" dirty="0">
                <a:latin typeface="Calibri" panose="020F0502020204030204" pitchFamily="34" charset="0"/>
                <a:ea typeface="Calibri" panose="020F0502020204030204" pitchFamily="34" charset="0"/>
                <a:cs typeface="Calibri" panose="020F0502020204030204" pitchFamily="34" charset="0"/>
              </a:rPr>
              <a:t>COST (European Cooperation in Science and Technology) is a funding agency for research and innovation networks. Our Actions help connect research initiatives across Europe and enable scientists to grow their ideas by sharing them with their peers. This boosts their research, career and innovation.</a:t>
            </a:r>
          </a:p>
        </p:txBody>
      </p:sp>
    </p:spTree>
    <p:extLst>
      <p:ext uri="{BB962C8B-B14F-4D97-AF65-F5344CB8AC3E}">
        <p14:creationId xmlns:p14="http://schemas.microsoft.com/office/powerpoint/2010/main" val="321190140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81193" y="4693389"/>
            <a:ext cx="11029616" cy="566738"/>
          </a:xfrm>
        </p:spPr>
        <p:txBody>
          <a:bodyPr anchor="b">
            <a:normAutofit/>
          </a:bodyPr>
          <a:lstStyle>
            <a:lvl1pPr algn="l">
              <a:defRPr sz="2400" b="0">
                <a:solidFill>
                  <a:schemeClr val="accent1"/>
                </a:solidFill>
                <a:latin typeface="Calibri" panose="020F0502020204030204" pitchFamily="34" charset="0"/>
                <a:ea typeface="Calibri" panose="020F0502020204030204" pitchFamily="34" charset="0"/>
                <a:cs typeface="Calibri" panose="020F0502020204030204" pitchFamily="34" charset="0"/>
              </a:defRPr>
            </a:lvl1pPr>
          </a:lstStyle>
          <a:p>
            <a:r>
              <a:rPr lang="en-US"/>
              <a:t>Click to edit Master title style</a:t>
            </a:r>
          </a:p>
        </p:txBody>
      </p:sp>
      <p:sp>
        <p:nvSpPr>
          <p:cNvPr id="3" name="Picture Placeholder 2"/>
          <p:cNvSpPr>
            <a:spLocks noGrp="1" noChangeAspect="1"/>
          </p:cNvSpPr>
          <p:nvPr>
            <p:ph type="pic" idx="1"/>
          </p:nvPr>
        </p:nvSpPr>
        <p:spPr>
          <a:xfrm>
            <a:off x="447817" y="599725"/>
            <a:ext cx="11290859" cy="3557252"/>
          </a:xfrm>
        </p:spPr>
        <p:txBody>
          <a:bodyPr anchor="t">
            <a:normAutofit/>
          </a:bodyPr>
          <a:lstStyle>
            <a:lvl1pPr marL="0" indent="0" algn="ctr">
              <a:buNone/>
              <a:defRPr sz="1600">
                <a:latin typeface="Calibri" panose="020F0502020204030204" pitchFamily="34" charset="0"/>
                <a:ea typeface="Calibri" panose="020F0502020204030204" pitchFamily="34" charset="0"/>
                <a:cs typeface="Calibri" panose="020F0502020204030204" pitchFamily="34" charset="0"/>
              </a:defRPr>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581192" y="5260127"/>
            <a:ext cx="11029617" cy="598671"/>
          </a:xfrm>
        </p:spPr>
        <p:txBody>
          <a:bodyPr>
            <a:normAutofit/>
          </a:bodyPr>
          <a:lstStyle>
            <a:lvl1pPr marL="0" indent="0">
              <a:buNone/>
              <a:defRPr sz="1200">
                <a:latin typeface="Calibri" panose="020F0502020204030204" pitchFamily="34" charset="0"/>
                <a:ea typeface="Calibri" panose="020F0502020204030204" pitchFamily="34" charset="0"/>
                <a:cs typeface="Calibri" panose="020F0502020204030204"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Edit Master text styles</a:t>
            </a:r>
          </a:p>
        </p:txBody>
      </p:sp>
      <p:sp>
        <p:nvSpPr>
          <p:cNvPr id="5" name="Date Placeholder 4"/>
          <p:cNvSpPr>
            <a:spLocks noGrp="1"/>
          </p:cNvSpPr>
          <p:nvPr>
            <p:ph type="dt" sz="half" idx="10"/>
          </p:nvPr>
        </p:nvSpPr>
        <p:spPr/>
        <p:txBody>
          <a:bodyPr/>
          <a:lstStyle>
            <a:lvl1pPr>
              <a:defRPr>
                <a:solidFill>
                  <a:schemeClr val="bg2">
                    <a:lumMod val="50000"/>
                  </a:schemeClr>
                </a:solidFill>
                <a:latin typeface="Calibri" panose="020F0502020204030204" pitchFamily="34" charset="0"/>
                <a:ea typeface="Calibri" panose="020F0502020204030204" pitchFamily="34" charset="0"/>
                <a:cs typeface="Calibri" panose="020F0502020204030204" pitchFamily="34" charset="0"/>
              </a:defRPr>
            </a:lvl1pPr>
          </a:lstStyle>
          <a:p>
            <a:fld id="{09376EAD-3739-455C-929C-D58B69B73424}" type="datetime1">
              <a:rPr lang="en-US" smtClean="0"/>
              <a:pPr/>
              <a:t>10/19/2025</a:t>
            </a:fld>
            <a:endParaRPr lang="en-US" dirty="0"/>
          </a:p>
        </p:txBody>
      </p:sp>
      <p:sp>
        <p:nvSpPr>
          <p:cNvPr id="6" name="Footer Placeholder 5"/>
          <p:cNvSpPr>
            <a:spLocks noGrp="1"/>
          </p:cNvSpPr>
          <p:nvPr>
            <p:ph type="ftr" sz="quarter" idx="11"/>
          </p:nvPr>
        </p:nvSpPr>
        <p:spPr/>
        <p:txBody>
          <a:bodyPr/>
          <a:lstStyle>
            <a:lvl1pPr>
              <a:defRPr>
                <a:solidFill>
                  <a:schemeClr val="bg2">
                    <a:lumMod val="50000"/>
                  </a:schemeClr>
                </a:solidFill>
                <a:latin typeface="Calibri" panose="020F0502020204030204" pitchFamily="34" charset="0"/>
                <a:ea typeface="Calibri" panose="020F0502020204030204" pitchFamily="34" charset="0"/>
                <a:cs typeface="Calibri" panose="020F0502020204030204" pitchFamily="34" charset="0"/>
              </a:defRPr>
            </a:lvl1pPr>
          </a:lstStyle>
          <a:p>
            <a:endParaRPr lang="en-US" dirty="0"/>
          </a:p>
        </p:txBody>
      </p:sp>
      <p:sp>
        <p:nvSpPr>
          <p:cNvPr id="7" name="Slide Number Placeholder 6"/>
          <p:cNvSpPr>
            <a:spLocks noGrp="1"/>
          </p:cNvSpPr>
          <p:nvPr>
            <p:ph type="sldNum" sz="quarter" idx="12"/>
          </p:nvPr>
        </p:nvSpPr>
        <p:spPr/>
        <p:txBody>
          <a:bodyPr/>
          <a:lstStyle>
            <a:lvl1pPr>
              <a:defRPr>
                <a:solidFill>
                  <a:schemeClr val="bg2">
                    <a:lumMod val="50000"/>
                  </a:schemeClr>
                </a:solidFill>
                <a:latin typeface="Calibri" panose="020F0502020204030204" pitchFamily="34" charset="0"/>
                <a:ea typeface="Calibri" panose="020F0502020204030204" pitchFamily="34" charset="0"/>
                <a:cs typeface="Calibri" panose="020F0502020204030204" pitchFamily="34" charset="0"/>
              </a:defRPr>
            </a:lvl1pPr>
          </a:lstStyle>
          <a:p>
            <a:fld id="{D57F1E4F-1CFF-5643-939E-217C01CDF565}" type="slidenum">
              <a:rPr lang="en-US" smtClean="0"/>
              <a:pPr/>
              <a:t>‹#›</a:t>
            </a:fld>
            <a:endParaRPr lang="en-US" dirty="0"/>
          </a:p>
        </p:txBody>
      </p:sp>
      <p:pic>
        <p:nvPicPr>
          <p:cNvPr id="8" name="Picture 7">
            <a:extLst>
              <a:ext uri="{FF2B5EF4-FFF2-40B4-BE49-F238E27FC236}">
                <a16:creationId xmlns:a16="http://schemas.microsoft.com/office/drawing/2014/main" id="{E287884E-E1C9-40A8-E89E-4EAEBE58C6B6}"/>
              </a:ext>
            </a:extLst>
          </p:cNvPr>
          <p:cNvPicPr>
            <a:picLocks noChangeAspect="1"/>
          </p:cNvPicPr>
          <p:nvPr userDrawn="1"/>
        </p:nvPicPr>
        <p:blipFill>
          <a:blip r:embed="rId2"/>
          <a:stretch>
            <a:fillRect/>
          </a:stretch>
        </p:blipFill>
        <p:spPr>
          <a:xfrm>
            <a:off x="10723731" y="6390840"/>
            <a:ext cx="985669" cy="385956"/>
          </a:xfrm>
          <a:prstGeom prst="rect">
            <a:avLst/>
          </a:prstGeom>
        </p:spPr>
      </p:pic>
      <p:grpSp>
        <p:nvGrpSpPr>
          <p:cNvPr id="11" name="Group 10">
            <a:extLst>
              <a:ext uri="{FF2B5EF4-FFF2-40B4-BE49-F238E27FC236}">
                <a16:creationId xmlns:a16="http://schemas.microsoft.com/office/drawing/2014/main" id="{5DEA8EA5-549B-960E-94FC-4849A61BECB1}"/>
              </a:ext>
            </a:extLst>
          </p:cNvPr>
          <p:cNvGrpSpPr/>
          <p:nvPr userDrawn="1"/>
        </p:nvGrpSpPr>
        <p:grpSpPr>
          <a:xfrm>
            <a:off x="308414" y="6406060"/>
            <a:ext cx="2208866" cy="420953"/>
            <a:chOff x="308414" y="6406060"/>
            <a:chExt cx="2208866" cy="420953"/>
          </a:xfrm>
        </p:grpSpPr>
        <p:pic>
          <p:nvPicPr>
            <p:cNvPr id="12" name="Picture 11">
              <a:extLst>
                <a:ext uri="{FF2B5EF4-FFF2-40B4-BE49-F238E27FC236}">
                  <a16:creationId xmlns:a16="http://schemas.microsoft.com/office/drawing/2014/main" id="{57D0C787-CF7D-A791-7F79-0417968D8282}"/>
                </a:ext>
              </a:extLst>
            </p:cNvPr>
            <p:cNvPicPr>
              <a:picLocks noChangeAspect="1"/>
            </p:cNvPicPr>
            <p:nvPr userDrawn="1"/>
          </p:nvPicPr>
          <p:blipFill>
            <a:blip r:embed="rId3">
              <a:extLst>
                <a:ext uri="{28A0092B-C50C-407E-A947-70E740481C1C}">
                  <a14:useLocalDpi xmlns:a14="http://schemas.microsoft.com/office/drawing/2010/main" val="0"/>
                </a:ext>
              </a:extLst>
            </a:blip>
            <a:srcRect l="132" t="15408" r="62892" b="16799"/>
            <a:stretch>
              <a:fillRect/>
            </a:stretch>
          </p:blipFill>
          <p:spPr>
            <a:xfrm>
              <a:off x="308414" y="6406060"/>
              <a:ext cx="1082560" cy="420953"/>
            </a:xfrm>
            <a:prstGeom prst="rect">
              <a:avLst/>
            </a:prstGeom>
          </p:spPr>
        </p:pic>
        <p:pic>
          <p:nvPicPr>
            <p:cNvPr id="13" name="Picture 12">
              <a:extLst>
                <a:ext uri="{FF2B5EF4-FFF2-40B4-BE49-F238E27FC236}">
                  <a16:creationId xmlns:a16="http://schemas.microsoft.com/office/drawing/2014/main" id="{AFABEC73-2881-57FF-3E98-000CB9F35F30}"/>
                </a:ext>
              </a:extLst>
            </p:cNvPr>
            <p:cNvPicPr>
              <a:picLocks noChangeAspect="1"/>
            </p:cNvPicPr>
            <p:nvPr userDrawn="1"/>
          </p:nvPicPr>
          <p:blipFill>
            <a:blip r:embed="rId4"/>
            <a:srcRect t="74345"/>
            <a:stretch>
              <a:fillRect/>
            </a:stretch>
          </p:blipFill>
          <p:spPr>
            <a:xfrm>
              <a:off x="1496550" y="6464082"/>
              <a:ext cx="1020730" cy="169721"/>
            </a:xfrm>
            <a:prstGeom prst="rect">
              <a:avLst/>
            </a:prstGeom>
          </p:spPr>
        </p:pic>
      </p:grpSp>
      <p:sp>
        <p:nvSpPr>
          <p:cNvPr id="14" name="TextBox 13">
            <a:extLst>
              <a:ext uri="{FF2B5EF4-FFF2-40B4-BE49-F238E27FC236}">
                <a16:creationId xmlns:a16="http://schemas.microsoft.com/office/drawing/2014/main" id="{51544E4C-5887-6FF2-727D-785B7B36728F}"/>
              </a:ext>
            </a:extLst>
          </p:cNvPr>
          <p:cNvSpPr txBox="1"/>
          <p:nvPr userDrawn="1"/>
        </p:nvSpPr>
        <p:spPr>
          <a:xfrm>
            <a:off x="2267559" y="6401399"/>
            <a:ext cx="7574996" cy="430887"/>
          </a:xfrm>
          <a:prstGeom prst="rect">
            <a:avLst/>
          </a:prstGeom>
          <a:noFill/>
        </p:spPr>
        <p:txBody>
          <a:bodyPr wrap="square">
            <a:spAutoFit/>
          </a:bodyPr>
          <a:lstStyle/>
          <a:p>
            <a:r>
              <a:rPr lang="en-US" sz="600" dirty="0">
                <a:latin typeface="Calibri" panose="020F0502020204030204" pitchFamily="34" charset="0"/>
                <a:ea typeface="Calibri" panose="020F0502020204030204" pitchFamily="34" charset="0"/>
                <a:cs typeface="Calibri" panose="020F0502020204030204" pitchFamily="34" charset="0"/>
              </a:rPr>
              <a:t>This article/publication is based upon work from COST Action  </a:t>
            </a:r>
            <a:r>
              <a:rPr lang="en-US" sz="600" dirty="0" err="1">
                <a:latin typeface="Calibri" panose="020F0502020204030204" pitchFamily="34" charset="0"/>
                <a:ea typeface="Calibri" panose="020F0502020204030204" pitchFamily="34" charset="0"/>
                <a:cs typeface="Calibri" panose="020F0502020204030204" pitchFamily="34" charset="0"/>
              </a:rPr>
              <a:t>Neutro</a:t>
            </a:r>
            <a:r>
              <a:rPr lang="en-US" sz="600" dirty="0">
                <a:latin typeface="Calibri" panose="020F0502020204030204" pitchFamily="34" charset="0"/>
                <a:ea typeface="Calibri" panose="020F0502020204030204" pitchFamily="34" charset="0"/>
                <a:cs typeface="Calibri" panose="020F0502020204030204" pitchFamily="34" charset="0"/>
              </a:rPr>
              <a:t>-NARPS, CA24124, supported by COST (European Cooperation in Science and Technology).</a:t>
            </a:r>
          </a:p>
          <a:p>
            <a:endParaRPr lang="en-US" sz="300" dirty="0">
              <a:latin typeface="Calibri" panose="020F0502020204030204" pitchFamily="34" charset="0"/>
              <a:ea typeface="Calibri" panose="020F0502020204030204" pitchFamily="34" charset="0"/>
              <a:cs typeface="Calibri" panose="020F0502020204030204" pitchFamily="34" charset="0"/>
            </a:endParaRPr>
          </a:p>
          <a:p>
            <a:r>
              <a:rPr lang="en-US" sz="600" dirty="0">
                <a:latin typeface="Calibri" panose="020F0502020204030204" pitchFamily="34" charset="0"/>
                <a:ea typeface="Calibri" panose="020F0502020204030204" pitchFamily="34" charset="0"/>
                <a:cs typeface="Calibri" panose="020F0502020204030204" pitchFamily="34" charset="0"/>
              </a:rPr>
              <a:t>COST (European Cooperation in Science and Technology) is a funding agency for research and innovation networks. Our Actions help connect research initiatives across Europe and enable scientists to grow their ideas by sharing them with their peers. This boosts their research, career and innovation.</a:t>
            </a:r>
          </a:p>
        </p:txBody>
      </p:sp>
    </p:spTree>
    <p:extLst>
      <p:ext uri="{BB962C8B-B14F-4D97-AF65-F5344CB8AC3E}">
        <p14:creationId xmlns:p14="http://schemas.microsoft.com/office/powerpoint/2010/main" val="367284652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8" name="Rectangle 7"/>
          <p:cNvSpPr>
            <a:spLocks noChangeAspect="1"/>
          </p:cNvSpPr>
          <p:nvPr/>
        </p:nvSpPr>
        <p:spPr>
          <a:xfrm>
            <a:off x="440286" y="614407"/>
            <a:ext cx="11309338" cy="1189298"/>
          </a:xfrm>
          <a:prstGeom prst="rect">
            <a:avLst/>
          </a:prstGeom>
          <a:solidFill>
            <a:srgbClr val="9F296B"/>
          </a:solidFill>
          <a:ln>
            <a:noFill/>
          </a:ln>
          <a:effectLst/>
        </p:spPr>
        <p:style>
          <a:lnRef idx="1">
            <a:schemeClr val="accent1"/>
          </a:lnRef>
          <a:fillRef idx="3">
            <a:schemeClr val="accent1"/>
          </a:fillRef>
          <a:effectRef idx="2">
            <a:schemeClr val="accent1"/>
          </a:effectRef>
          <a:fontRef idx="minor">
            <a:schemeClr val="lt1"/>
          </a:fontRef>
        </p:style>
      </p:sp>
      <p:sp>
        <p:nvSpPr>
          <p:cNvPr id="9" name="Title 1"/>
          <p:cNvSpPr>
            <a:spLocks noGrp="1"/>
          </p:cNvSpPr>
          <p:nvPr>
            <p:ph type="title"/>
          </p:nvPr>
        </p:nvSpPr>
        <p:spPr>
          <a:xfrm>
            <a:off x="581192" y="702156"/>
            <a:ext cx="11029616" cy="1013800"/>
          </a:xfrm>
        </p:spPr>
        <p:txBody>
          <a:bodyPr/>
          <a:lstStyle>
            <a:lvl1pPr>
              <a:defRPr>
                <a:latin typeface="Calibri" panose="020F0502020204030204" pitchFamily="34" charset="0"/>
                <a:ea typeface="Calibri" panose="020F0502020204030204" pitchFamily="34" charset="0"/>
                <a:cs typeface="Calibri" panose="020F0502020204030204" pitchFamily="34" charset="0"/>
              </a:defRPr>
            </a:lvl1pPr>
          </a:lstStyle>
          <a:p>
            <a:r>
              <a:rPr lang="en-US"/>
              <a:t>Click to edit Master title style</a:t>
            </a:r>
          </a:p>
        </p:txBody>
      </p:sp>
      <p:sp>
        <p:nvSpPr>
          <p:cNvPr id="3" name="Vertical Text Placeholder 2"/>
          <p:cNvSpPr>
            <a:spLocks noGrp="1"/>
          </p:cNvSpPr>
          <p:nvPr>
            <p:ph type="body" orient="vert" idx="1"/>
          </p:nvPr>
        </p:nvSpPr>
        <p:spPr/>
        <p:txBody>
          <a:bodyPr vert="eaVert" anchor="t"/>
          <a:lstStyle>
            <a:lvl1pPr algn="l">
              <a:defRPr>
                <a:latin typeface="Calibri" panose="020F0502020204030204" pitchFamily="34" charset="0"/>
                <a:ea typeface="Calibri" panose="020F0502020204030204" pitchFamily="34" charset="0"/>
                <a:cs typeface="Calibri" panose="020F0502020204030204" pitchFamily="34" charset="0"/>
              </a:defRPr>
            </a:lvl1pPr>
            <a:lvl2pPr algn="l">
              <a:defRPr>
                <a:latin typeface="Calibri" panose="020F0502020204030204" pitchFamily="34" charset="0"/>
                <a:ea typeface="Calibri" panose="020F0502020204030204" pitchFamily="34" charset="0"/>
                <a:cs typeface="Calibri" panose="020F0502020204030204" pitchFamily="34" charset="0"/>
              </a:defRPr>
            </a:lvl2pPr>
            <a:lvl3pPr algn="l">
              <a:defRPr>
                <a:latin typeface="Calibri" panose="020F0502020204030204" pitchFamily="34" charset="0"/>
                <a:ea typeface="Calibri" panose="020F0502020204030204" pitchFamily="34" charset="0"/>
                <a:cs typeface="Calibri" panose="020F0502020204030204" pitchFamily="34" charset="0"/>
              </a:defRPr>
            </a:lvl3pPr>
            <a:lvl4pPr algn="l">
              <a:defRPr>
                <a:latin typeface="Calibri" panose="020F0502020204030204" pitchFamily="34" charset="0"/>
                <a:ea typeface="Calibri" panose="020F0502020204030204" pitchFamily="34" charset="0"/>
                <a:cs typeface="Calibri" panose="020F0502020204030204" pitchFamily="34" charset="0"/>
              </a:defRPr>
            </a:lvl4pPr>
            <a:lvl5pPr algn="l">
              <a:defRPr>
                <a:latin typeface="Calibri" panose="020F0502020204030204" pitchFamily="34" charset="0"/>
                <a:ea typeface="Calibri" panose="020F0502020204030204" pitchFamily="34" charset="0"/>
                <a:cs typeface="Calibri" panose="020F0502020204030204" pitchFamily="34"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solidFill>
                  <a:schemeClr val="bg2">
                    <a:lumMod val="50000"/>
                  </a:schemeClr>
                </a:solidFill>
                <a:latin typeface="Calibri" panose="020F0502020204030204" pitchFamily="34" charset="0"/>
                <a:ea typeface="Calibri" panose="020F0502020204030204" pitchFamily="34" charset="0"/>
                <a:cs typeface="Calibri" panose="020F0502020204030204" pitchFamily="34" charset="0"/>
              </a:defRPr>
            </a:lvl1pPr>
          </a:lstStyle>
          <a:p>
            <a:fld id="{D61DFFBC-BDEB-417F-BF84-663A45C20646}" type="datetime1">
              <a:rPr lang="en-US" smtClean="0"/>
              <a:pPr/>
              <a:t>10/19/2025</a:t>
            </a:fld>
            <a:endParaRPr lang="en-US" dirty="0"/>
          </a:p>
        </p:txBody>
      </p:sp>
      <p:sp>
        <p:nvSpPr>
          <p:cNvPr id="5" name="Footer Placeholder 4"/>
          <p:cNvSpPr>
            <a:spLocks noGrp="1"/>
          </p:cNvSpPr>
          <p:nvPr>
            <p:ph type="ftr" sz="quarter" idx="11"/>
          </p:nvPr>
        </p:nvSpPr>
        <p:spPr/>
        <p:txBody>
          <a:bodyPr/>
          <a:lstStyle>
            <a:lvl1pPr>
              <a:defRPr>
                <a:solidFill>
                  <a:schemeClr val="bg2">
                    <a:lumMod val="50000"/>
                  </a:schemeClr>
                </a:solidFill>
                <a:latin typeface="Calibri" panose="020F0502020204030204" pitchFamily="34" charset="0"/>
                <a:ea typeface="Calibri" panose="020F0502020204030204" pitchFamily="34" charset="0"/>
                <a:cs typeface="Calibri" panose="020F0502020204030204" pitchFamily="34" charset="0"/>
              </a:defRPr>
            </a:lvl1pPr>
          </a:lstStyle>
          <a:p>
            <a:endParaRPr lang="en-US" dirty="0"/>
          </a:p>
        </p:txBody>
      </p:sp>
      <p:sp>
        <p:nvSpPr>
          <p:cNvPr id="6" name="Slide Number Placeholder 5"/>
          <p:cNvSpPr>
            <a:spLocks noGrp="1"/>
          </p:cNvSpPr>
          <p:nvPr>
            <p:ph type="sldNum" sz="quarter" idx="12"/>
          </p:nvPr>
        </p:nvSpPr>
        <p:spPr/>
        <p:txBody>
          <a:bodyPr/>
          <a:lstStyle>
            <a:lvl1pPr>
              <a:defRPr>
                <a:solidFill>
                  <a:schemeClr val="bg2">
                    <a:lumMod val="50000"/>
                  </a:schemeClr>
                </a:solidFill>
                <a:latin typeface="Calibri" panose="020F0502020204030204" pitchFamily="34" charset="0"/>
                <a:ea typeface="Calibri" panose="020F0502020204030204" pitchFamily="34" charset="0"/>
                <a:cs typeface="Calibri" panose="020F0502020204030204" pitchFamily="34" charset="0"/>
              </a:defRPr>
            </a:lvl1pPr>
          </a:lstStyle>
          <a:p>
            <a:fld id="{D57F1E4F-1CFF-5643-939E-217C01CDF565}" type="slidenum">
              <a:rPr lang="en-US" smtClean="0"/>
              <a:pPr/>
              <a:t>‹#›</a:t>
            </a:fld>
            <a:endParaRPr lang="en-US" dirty="0"/>
          </a:p>
        </p:txBody>
      </p:sp>
      <p:pic>
        <p:nvPicPr>
          <p:cNvPr id="2" name="Picture 1">
            <a:extLst>
              <a:ext uri="{FF2B5EF4-FFF2-40B4-BE49-F238E27FC236}">
                <a16:creationId xmlns:a16="http://schemas.microsoft.com/office/drawing/2014/main" id="{BCE9D5AF-8046-9A03-3123-4A14DEBDCAF4}"/>
              </a:ext>
            </a:extLst>
          </p:cNvPr>
          <p:cNvPicPr>
            <a:picLocks noChangeAspect="1"/>
          </p:cNvPicPr>
          <p:nvPr userDrawn="1"/>
        </p:nvPicPr>
        <p:blipFill>
          <a:blip r:embed="rId2"/>
          <a:stretch>
            <a:fillRect/>
          </a:stretch>
        </p:blipFill>
        <p:spPr>
          <a:xfrm>
            <a:off x="10723731" y="6390840"/>
            <a:ext cx="985669" cy="385956"/>
          </a:xfrm>
          <a:prstGeom prst="rect">
            <a:avLst/>
          </a:prstGeom>
        </p:spPr>
      </p:pic>
      <p:grpSp>
        <p:nvGrpSpPr>
          <p:cNvPr id="11" name="Group 10">
            <a:extLst>
              <a:ext uri="{FF2B5EF4-FFF2-40B4-BE49-F238E27FC236}">
                <a16:creationId xmlns:a16="http://schemas.microsoft.com/office/drawing/2014/main" id="{6A3A06F2-423F-E4D8-2F34-59AFADF86590}"/>
              </a:ext>
            </a:extLst>
          </p:cNvPr>
          <p:cNvGrpSpPr/>
          <p:nvPr userDrawn="1"/>
        </p:nvGrpSpPr>
        <p:grpSpPr>
          <a:xfrm>
            <a:off x="308414" y="6406060"/>
            <a:ext cx="2208866" cy="420953"/>
            <a:chOff x="308414" y="6406060"/>
            <a:chExt cx="2208866" cy="420953"/>
          </a:xfrm>
        </p:grpSpPr>
        <p:pic>
          <p:nvPicPr>
            <p:cNvPr id="12" name="Picture 11">
              <a:extLst>
                <a:ext uri="{FF2B5EF4-FFF2-40B4-BE49-F238E27FC236}">
                  <a16:creationId xmlns:a16="http://schemas.microsoft.com/office/drawing/2014/main" id="{C88175C7-D224-F1BF-B91F-17F16E5F9F9B}"/>
                </a:ext>
              </a:extLst>
            </p:cNvPr>
            <p:cNvPicPr>
              <a:picLocks noChangeAspect="1"/>
            </p:cNvPicPr>
            <p:nvPr userDrawn="1"/>
          </p:nvPicPr>
          <p:blipFill>
            <a:blip r:embed="rId3">
              <a:extLst>
                <a:ext uri="{28A0092B-C50C-407E-A947-70E740481C1C}">
                  <a14:useLocalDpi xmlns:a14="http://schemas.microsoft.com/office/drawing/2010/main" val="0"/>
                </a:ext>
              </a:extLst>
            </a:blip>
            <a:srcRect l="132" t="15408" r="62892" b="16799"/>
            <a:stretch>
              <a:fillRect/>
            </a:stretch>
          </p:blipFill>
          <p:spPr>
            <a:xfrm>
              <a:off x="308414" y="6406060"/>
              <a:ext cx="1082560" cy="420953"/>
            </a:xfrm>
            <a:prstGeom prst="rect">
              <a:avLst/>
            </a:prstGeom>
          </p:spPr>
        </p:pic>
        <p:pic>
          <p:nvPicPr>
            <p:cNvPr id="13" name="Picture 12">
              <a:extLst>
                <a:ext uri="{FF2B5EF4-FFF2-40B4-BE49-F238E27FC236}">
                  <a16:creationId xmlns:a16="http://schemas.microsoft.com/office/drawing/2014/main" id="{B9F92D66-48E3-694D-961D-F82E84964D7F}"/>
                </a:ext>
              </a:extLst>
            </p:cNvPr>
            <p:cNvPicPr>
              <a:picLocks noChangeAspect="1"/>
            </p:cNvPicPr>
            <p:nvPr userDrawn="1"/>
          </p:nvPicPr>
          <p:blipFill>
            <a:blip r:embed="rId4"/>
            <a:srcRect t="74345"/>
            <a:stretch>
              <a:fillRect/>
            </a:stretch>
          </p:blipFill>
          <p:spPr>
            <a:xfrm>
              <a:off x="1496550" y="6464082"/>
              <a:ext cx="1020730" cy="169721"/>
            </a:xfrm>
            <a:prstGeom prst="rect">
              <a:avLst/>
            </a:prstGeom>
          </p:spPr>
        </p:pic>
      </p:grpSp>
    </p:spTree>
    <p:extLst>
      <p:ext uri="{BB962C8B-B14F-4D97-AF65-F5344CB8AC3E}">
        <p14:creationId xmlns:p14="http://schemas.microsoft.com/office/powerpoint/2010/main" val="153899186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7" name="Rectangle 6"/>
          <p:cNvSpPr>
            <a:spLocks noChangeAspect="1"/>
          </p:cNvSpPr>
          <p:nvPr/>
        </p:nvSpPr>
        <p:spPr>
          <a:xfrm>
            <a:off x="8839201" y="599725"/>
            <a:ext cx="2906817" cy="5816950"/>
          </a:xfrm>
          <a:prstGeom prst="rect">
            <a:avLst/>
          </a:prstGeom>
          <a:solidFill>
            <a:srgbClr val="9F296B"/>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
        <p:nvSpPr>
          <p:cNvPr id="2" name="Vertical Title 1"/>
          <p:cNvSpPr>
            <a:spLocks noGrp="1"/>
          </p:cNvSpPr>
          <p:nvPr>
            <p:ph type="title" orient="vert"/>
          </p:nvPr>
        </p:nvSpPr>
        <p:spPr>
          <a:xfrm>
            <a:off x="8839201" y="675726"/>
            <a:ext cx="2004164" cy="5183073"/>
          </a:xfrm>
        </p:spPr>
        <p:txBody>
          <a:bodyPr vert="eaVert"/>
          <a:lstStyle>
            <a:lvl1pPr>
              <a:defRPr>
                <a:latin typeface="Calibri" panose="020F0502020204030204" pitchFamily="34" charset="0"/>
                <a:ea typeface="Calibri" panose="020F0502020204030204" pitchFamily="34" charset="0"/>
                <a:cs typeface="Calibri" panose="020F0502020204030204" pitchFamily="34" charset="0"/>
              </a:defRPr>
            </a:lvl1pPr>
          </a:lstStyle>
          <a:p>
            <a:r>
              <a:rPr lang="en-US" dirty="0"/>
              <a:t>Click to edit Master title style</a:t>
            </a:r>
          </a:p>
        </p:txBody>
      </p:sp>
      <p:sp>
        <p:nvSpPr>
          <p:cNvPr id="3" name="Vertical Text Placeholder 2"/>
          <p:cNvSpPr>
            <a:spLocks noGrp="1"/>
          </p:cNvSpPr>
          <p:nvPr>
            <p:ph type="body" orient="vert" idx="1"/>
          </p:nvPr>
        </p:nvSpPr>
        <p:spPr>
          <a:xfrm>
            <a:off x="774923" y="675726"/>
            <a:ext cx="7896279" cy="5183073"/>
          </a:xfrm>
        </p:spPr>
        <p:txBody>
          <a:bodyPr vert="eaVert" anchor="t"/>
          <a:lstStyle>
            <a:lvl1pPr>
              <a:defRPr>
                <a:latin typeface="Calibri" panose="020F0502020204030204" pitchFamily="34" charset="0"/>
                <a:ea typeface="Calibri" panose="020F0502020204030204" pitchFamily="34" charset="0"/>
                <a:cs typeface="Calibri" panose="020F0502020204030204" pitchFamily="34" charset="0"/>
              </a:defRPr>
            </a:lvl1pPr>
            <a:lvl2pPr>
              <a:defRPr>
                <a:latin typeface="Calibri" panose="020F0502020204030204" pitchFamily="34" charset="0"/>
                <a:ea typeface="Calibri" panose="020F0502020204030204" pitchFamily="34" charset="0"/>
                <a:cs typeface="Calibri" panose="020F0502020204030204" pitchFamily="34" charset="0"/>
              </a:defRPr>
            </a:lvl2pPr>
            <a:lvl3pPr>
              <a:defRPr>
                <a:latin typeface="Calibri" panose="020F0502020204030204" pitchFamily="34" charset="0"/>
                <a:ea typeface="Calibri" panose="020F0502020204030204" pitchFamily="34" charset="0"/>
                <a:cs typeface="Calibri" panose="020F0502020204030204" pitchFamily="34" charset="0"/>
              </a:defRPr>
            </a:lvl3pPr>
            <a:lvl4pPr>
              <a:defRPr>
                <a:latin typeface="Calibri" panose="020F0502020204030204" pitchFamily="34" charset="0"/>
                <a:ea typeface="Calibri" panose="020F0502020204030204" pitchFamily="34" charset="0"/>
                <a:cs typeface="Calibri" panose="020F0502020204030204" pitchFamily="34" charset="0"/>
              </a:defRPr>
            </a:lvl4pPr>
            <a:lvl5pPr>
              <a:defRPr>
                <a:latin typeface="Calibri" panose="020F0502020204030204" pitchFamily="34" charset="0"/>
                <a:ea typeface="Calibri" panose="020F0502020204030204" pitchFamily="34" charset="0"/>
                <a:cs typeface="Calibri" panose="020F0502020204030204" pitchFamily="34"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993673" y="5956137"/>
            <a:ext cx="1328141" cy="365125"/>
          </a:xfrm>
        </p:spPr>
        <p:txBody>
          <a:bodyPr/>
          <a:lstStyle>
            <a:lvl1pPr>
              <a:defRPr>
                <a:solidFill>
                  <a:schemeClr val="bg1"/>
                </a:solidFill>
                <a:latin typeface="Calibri" panose="020F0502020204030204" pitchFamily="34" charset="0"/>
                <a:ea typeface="Calibri" panose="020F0502020204030204" pitchFamily="34" charset="0"/>
                <a:cs typeface="Calibri" panose="020F0502020204030204" pitchFamily="34" charset="0"/>
              </a:defRPr>
            </a:lvl1pPr>
          </a:lstStyle>
          <a:p>
            <a:fld id="{D8071AC1-DFE2-4CEB-A839-7F430962ACC4}" type="datetime1">
              <a:rPr lang="en-US" smtClean="0"/>
              <a:pPr/>
              <a:t>10/19/2025</a:t>
            </a:fld>
            <a:endParaRPr lang="en-US" dirty="0"/>
          </a:p>
        </p:txBody>
      </p:sp>
      <p:sp>
        <p:nvSpPr>
          <p:cNvPr id="5" name="Footer Placeholder 4"/>
          <p:cNvSpPr>
            <a:spLocks noGrp="1"/>
          </p:cNvSpPr>
          <p:nvPr>
            <p:ph type="ftr" sz="quarter" idx="11"/>
          </p:nvPr>
        </p:nvSpPr>
        <p:spPr>
          <a:xfrm>
            <a:off x="774923" y="5951811"/>
            <a:ext cx="7896279" cy="365125"/>
          </a:xfrm>
        </p:spPr>
        <p:txBody>
          <a:bodyPr/>
          <a:lstStyle>
            <a:lvl1pPr>
              <a:defRPr>
                <a:solidFill>
                  <a:schemeClr val="bg2">
                    <a:lumMod val="50000"/>
                  </a:schemeClr>
                </a:solidFill>
                <a:latin typeface="Calibri" panose="020F0502020204030204" pitchFamily="34" charset="0"/>
                <a:ea typeface="Calibri" panose="020F0502020204030204" pitchFamily="34" charset="0"/>
                <a:cs typeface="Calibri" panose="020F0502020204030204" pitchFamily="34" charset="0"/>
              </a:defRPr>
            </a:lvl1pPr>
          </a:lstStyle>
          <a:p>
            <a:endParaRPr lang="en-US" dirty="0"/>
          </a:p>
        </p:txBody>
      </p:sp>
      <p:sp>
        <p:nvSpPr>
          <p:cNvPr id="6" name="Slide Number Placeholder 5"/>
          <p:cNvSpPr>
            <a:spLocks noGrp="1"/>
          </p:cNvSpPr>
          <p:nvPr>
            <p:ph type="sldNum" sz="quarter" idx="12"/>
          </p:nvPr>
        </p:nvSpPr>
        <p:spPr>
          <a:xfrm>
            <a:off x="10446615" y="5956137"/>
            <a:ext cx="1164195" cy="365125"/>
          </a:xfrm>
        </p:spPr>
        <p:txBody>
          <a:bodyPr/>
          <a:lstStyle>
            <a:lvl1pPr>
              <a:defRPr>
                <a:solidFill>
                  <a:schemeClr val="bg1"/>
                </a:solidFill>
                <a:latin typeface="Calibri" panose="020F0502020204030204" pitchFamily="34" charset="0"/>
                <a:ea typeface="Calibri" panose="020F0502020204030204" pitchFamily="34" charset="0"/>
                <a:cs typeface="Calibri" panose="020F0502020204030204" pitchFamily="34" charset="0"/>
              </a:defRPr>
            </a:lvl1pPr>
          </a:lstStyle>
          <a:p>
            <a:fld id="{D57F1E4F-1CFF-5643-939E-217C01CDF565}" type="slidenum">
              <a:rPr lang="en-US" smtClean="0"/>
              <a:pPr/>
              <a:t>‹#›</a:t>
            </a:fld>
            <a:endParaRPr lang="en-US" dirty="0"/>
          </a:p>
        </p:txBody>
      </p:sp>
      <p:pic>
        <p:nvPicPr>
          <p:cNvPr id="8" name="Picture 7">
            <a:extLst>
              <a:ext uri="{FF2B5EF4-FFF2-40B4-BE49-F238E27FC236}">
                <a16:creationId xmlns:a16="http://schemas.microsoft.com/office/drawing/2014/main" id="{BFF7C23A-6B32-EA4E-7296-E857D43EA672}"/>
              </a:ext>
            </a:extLst>
          </p:cNvPr>
          <p:cNvPicPr>
            <a:picLocks noChangeAspect="1"/>
          </p:cNvPicPr>
          <p:nvPr userDrawn="1"/>
        </p:nvPicPr>
        <p:blipFill>
          <a:blip r:embed="rId2"/>
          <a:stretch>
            <a:fillRect/>
          </a:stretch>
        </p:blipFill>
        <p:spPr>
          <a:xfrm>
            <a:off x="10723731" y="6421840"/>
            <a:ext cx="985669" cy="385956"/>
          </a:xfrm>
          <a:prstGeom prst="rect">
            <a:avLst/>
          </a:prstGeom>
        </p:spPr>
      </p:pic>
      <p:grpSp>
        <p:nvGrpSpPr>
          <p:cNvPr id="11" name="Group 10">
            <a:extLst>
              <a:ext uri="{FF2B5EF4-FFF2-40B4-BE49-F238E27FC236}">
                <a16:creationId xmlns:a16="http://schemas.microsoft.com/office/drawing/2014/main" id="{572AD5B8-A4CF-3258-372A-4279065EEF63}"/>
              </a:ext>
            </a:extLst>
          </p:cNvPr>
          <p:cNvGrpSpPr/>
          <p:nvPr userDrawn="1"/>
        </p:nvGrpSpPr>
        <p:grpSpPr>
          <a:xfrm>
            <a:off x="308414" y="6406060"/>
            <a:ext cx="2208866" cy="420953"/>
            <a:chOff x="308414" y="6406060"/>
            <a:chExt cx="2208866" cy="420953"/>
          </a:xfrm>
        </p:grpSpPr>
        <p:pic>
          <p:nvPicPr>
            <p:cNvPr id="12" name="Picture 11">
              <a:extLst>
                <a:ext uri="{FF2B5EF4-FFF2-40B4-BE49-F238E27FC236}">
                  <a16:creationId xmlns:a16="http://schemas.microsoft.com/office/drawing/2014/main" id="{BF79344E-3DF4-C53F-669F-AF5C44872BF6}"/>
                </a:ext>
              </a:extLst>
            </p:cNvPr>
            <p:cNvPicPr>
              <a:picLocks noChangeAspect="1"/>
            </p:cNvPicPr>
            <p:nvPr userDrawn="1"/>
          </p:nvPicPr>
          <p:blipFill>
            <a:blip r:embed="rId3">
              <a:extLst>
                <a:ext uri="{28A0092B-C50C-407E-A947-70E740481C1C}">
                  <a14:useLocalDpi xmlns:a14="http://schemas.microsoft.com/office/drawing/2010/main" val="0"/>
                </a:ext>
              </a:extLst>
            </a:blip>
            <a:srcRect l="132" t="15408" r="62892" b="16799"/>
            <a:stretch>
              <a:fillRect/>
            </a:stretch>
          </p:blipFill>
          <p:spPr>
            <a:xfrm>
              <a:off x="308414" y="6406060"/>
              <a:ext cx="1082560" cy="420953"/>
            </a:xfrm>
            <a:prstGeom prst="rect">
              <a:avLst/>
            </a:prstGeom>
          </p:spPr>
        </p:pic>
        <p:pic>
          <p:nvPicPr>
            <p:cNvPr id="13" name="Picture 12">
              <a:extLst>
                <a:ext uri="{FF2B5EF4-FFF2-40B4-BE49-F238E27FC236}">
                  <a16:creationId xmlns:a16="http://schemas.microsoft.com/office/drawing/2014/main" id="{81CCA76F-7426-4E26-4283-A208CFAA07EE}"/>
                </a:ext>
              </a:extLst>
            </p:cNvPr>
            <p:cNvPicPr>
              <a:picLocks noChangeAspect="1"/>
            </p:cNvPicPr>
            <p:nvPr userDrawn="1"/>
          </p:nvPicPr>
          <p:blipFill>
            <a:blip r:embed="rId4"/>
            <a:srcRect t="74345"/>
            <a:stretch>
              <a:fillRect/>
            </a:stretch>
          </p:blipFill>
          <p:spPr>
            <a:xfrm>
              <a:off x="1496550" y="6464082"/>
              <a:ext cx="1020730" cy="169721"/>
            </a:xfrm>
            <a:prstGeom prst="rect">
              <a:avLst/>
            </a:prstGeom>
          </p:spPr>
        </p:pic>
      </p:grpSp>
    </p:spTree>
    <p:extLst>
      <p:ext uri="{BB962C8B-B14F-4D97-AF65-F5344CB8AC3E}">
        <p14:creationId xmlns:p14="http://schemas.microsoft.com/office/powerpoint/2010/main" val="26438018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Rectangle 6"/>
          <p:cNvSpPr>
            <a:spLocks noChangeAspect="1"/>
          </p:cNvSpPr>
          <p:nvPr/>
        </p:nvSpPr>
        <p:spPr>
          <a:xfrm>
            <a:off x="440286" y="614407"/>
            <a:ext cx="11309338" cy="610544"/>
          </a:xfrm>
          <a:prstGeom prst="rect">
            <a:avLst/>
          </a:prstGeom>
          <a:solidFill>
            <a:schemeClr val="accent1">
              <a:lumMod val="75000"/>
              <a:lumOff val="2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2" y="702156"/>
            <a:ext cx="11029616" cy="453784"/>
          </a:xfrm>
        </p:spPr>
        <p:txBody>
          <a:bodyPr/>
          <a:lstStyle>
            <a:lvl1pPr>
              <a:defRPr>
                <a:latin typeface="Calibri" panose="020F0502020204030204" pitchFamily="34" charset="0"/>
                <a:ea typeface="Calibri" panose="020F0502020204030204" pitchFamily="34" charset="0"/>
                <a:cs typeface="Calibri" panose="020F0502020204030204" pitchFamily="34" charset="0"/>
              </a:defRPr>
            </a:lvl1pPr>
          </a:lstStyle>
          <a:p>
            <a:r>
              <a:rPr lang="en-US" dirty="0"/>
              <a:t>Click to edit Master title style</a:t>
            </a:r>
          </a:p>
        </p:txBody>
      </p:sp>
      <p:sp>
        <p:nvSpPr>
          <p:cNvPr id="3" name="Content Placeholder 2"/>
          <p:cNvSpPr>
            <a:spLocks noGrp="1"/>
          </p:cNvSpPr>
          <p:nvPr>
            <p:ph idx="1" hasCustomPrompt="1"/>
          </p:nvPr>
        </p:nvSpPr>
        <p:spPr>
          <a:xfrm>
            <a:off x="581192" y="1383224"/>
            <a:ext cx="11029615" cy="4475575"/>
          </a:xfrm>
        </p:spPr>
        <p:txBody>
          <a:bodyPr anchor="t"/>
          <a:lstStyle>
            <a:lvl1pPr>
              <a:defRPr>
                <a:latin typeface="Calibri" panose="020F0502020204030204" pitchFamily="34" charset="0"/>
                <a:ea typeface="Calibri" panose="020F0502020204030204" pitchFamily="34" charset="0"/>
                <a:cs typeface="Calibri" panose="020F0502020204030204" pitchFamily="34" charset="0"/>
              </a:defRPr>
            </a:lvl1pPr>
            <a:lvl2pPr>
              <a:defRPr>
                <a:latin typeface="Calibri" panose="020F0502020204030204" pitchFamily="34" charset="0"/>
                <a:ea typeface="Calibri" panose="020F0502020204030204" pitchFamily="34" charset="0"/>
                <a:cs typeface="Calibri" panose="020F0502020204030204" pitchFamily="34" charset="0"/>
              </a:defRPr>
            </a:lvl2pPr>
            <a:lvl3pPr>
              <a:defRPr>
                <a:latin typeface="Calibri" panose="020F0502020204030204" pitchFamily="34" charset="0"/>
                <a:ea typeface="Calibri" panose="020F0502020204030204" pitchFamily="34" charset="0"/>
                <a:cs typeface="Calibri" panose="020F0502020204030204" pitchFamily="34" charset="0"/>
              </a:defRPr>
            </a:lvl3pPr>
            <a:lvl4pPr>
              <a:defRPr>
                <a:latin typeface="Calibri" panose="020F0502020204030204" pitchFamily="34" charset="0"/>
                <a:ea typeface="Calibri" panose="020F0502020204030204" pitchFamily="34" charset="0"/>
                <a:cs typeface="Calibri" panose="020F0502020204030204" pitchFamily="34" charset="0"/>
              </a:defRPr>
            </a:lvl4pPr>
            <a:lvl5pPr>
              <a:defRPr>
                <a:latin typeface="Calibri" panose="020F0502020204030204" pitchFamily="34" charset="0"/>
                <a:ea typeface="Calibri" panose="020F0502020204030204" pitchFamily="34" charset="0"/>
                <a:cs typeface="Calibri" panose="020F0502020204030204"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lvl1pPr>
              <a:defRPr>
                <a:solidFill>
                  <a:schemeClr val="bg2">
                    <a:lumMod val="50000"/>
                  </a:schemeClr>
                </a:solidFill>
                <a:latin typeface="Calibri" panose="020F0502020204030204" pitchFamily="34" charset="0"/>
                <a:ea typeface="Calibri" panose="020F0502020204030204" pitchFamily="34" charset="0"/>
                <a:cs typeface="Calibri" panose="020F0502020204030204" pitchFamily="34" charset="0"/>
              </a:defRPr>
            </a:lvl1pPr>
          </a:lstStyle>
          <a:p>
            <a:fld id="{8E2F9C0F-A549-4116-ADE7-EA08C05540C8}" type="datetime1">
              <a:rPr lang="en-US" smtClean="0"/>
              <a:pPr/>
              <a:t>10/19/2025</a:t>
            </a:fld>
            <a:endParaRPr lang="en-US" dirty="0"/>
          </a:p>
        </p:txBody>
      </p:sp>
      <p:sp>
        <p:nvSpPr>
          <p:cNvPr id="5" name="Footer Placeholder 4"/>
          <p:cNvSpPr>
            <a:spLocks noGrp="1"/>
          </p:cNvSpPr>
          <p:nvPr>
            <p:ph type="ftr" sz="quarter" idx="11"/>
          </p:nvPr>
        </p:nvSpPr>
        <p:spPr/>
        <p:txBody>
          <a:bodyPr/>
          <a:lstStyle>
            <a:lvl1pPr>
              <a:defRPr>
                <a:solidFill>
                  <a:schemeClr val="bg2">
                    <a:lumMod val="50000"/>
                  </a:schemeClr>
                </a:solidFill>
                <a:latin typeface="Calibri" panose="020F0502020204030204" pitchFamily="34" charset="0"/>
                <a:ea typeface="Calibri" panose="020F0502020204030204" pitchFamily="34" charset="0"/>
                <a:cs typeface="Calibri" panose="020F0502020204030204" pitchFamily="34" charset="0"/>
              </a:defRPr>
            </a:lvl1pPr>
          </a:lstStyle>
          <a:p>
            <a:endParaRPr lang="en-US" dirty="0"/>
          </a:p>
        </p:txBody>
      </p:sp>
      <p:sp>
        <p:nvSpPr>
          <p:cNvPr id="6" name="Slide Number Placeholder 5"/>
          <p:cNvSpPr>
            <a:spLocks noGrp="1"/>
          </p:cNvSpPr>
          <p:nvPr>
            <p:ph type="sldNum" sz="quarter" idx="12"/>
          </p:nvPr>
        </p:nvSpPr>
        <p:spPr>
          <a:xfrm>
            <a:off x="10558300" y="5956137"/>
            <a:ext cx="1052508" cy="365125"/>
          </a:xfrm>
        </p:spPr>
        <p:txBody>
          <a:bodyPr/>
          <a:lstStyle>
            <a:lvl1pPr>
              <a:defRPr>
                <a:solidFill>
                  <a:schemeClr val="bg2">
                    <a:lumMod val="50000"/>
                  </a:schemeClr>
                </a:solidFill>
                <a:latin typeface="Calibri" panose="020F0502020204030204" pitchFamily="34" charset="0"/>
                <a:ea typeface="Calibri" panose="020F0502020204030204" pitchFamily="34" charset="0"/>
                <a:cs typeface="Calibri" panose="020F0502020204030204" pitchFamily="34" charset="0"/>
              </a:defRPr>
            </a:lvl1pPr>
          </a:lstStyle>
          <a:p>
            <a:fld id="{D57F1E4F-1CFF-5643-939E-217C01CDF565}" type="slidenum">
              <a:rPr lang="en-US" smtClean="0"/>
              <a:pPr/>
              <a:t>‹#›</a:t>
            </a:fld>
            <a:endParaRPr lang="en-US" dirty="0"/>
          </a:p>
        </p:txBody>
      </p:sp>
      <p:pic>
        <p:nvPicPr>
          <p:cNvPr id="8" name="Picture 7">
            <a:extLst>
              <a:ext uri="{FF2B5EF4-FFF2-40B4-BE49-F238E27FC236}">
                <a16:creationId xmlns:a16="http://schemas.microsoft.com/office/drawing/2014/main" id="{39C778C2-73EE-6FCA-FF09-F1EA0E4B1F94}"/>
              </a:ext>
            </a:extLst>
          </p:cNvPr>
          <p:cNvPicPr>
            <a:picLocks noChangeAspect="1"/>
          </p:cNvPicPr>
          <p:nvPr userDrawn="1"/>
        </p:nvPicPr>
        <p:blipFill>
          <a:blip r:embed="rId2"/>
          <a:stretch>
            <a:fillRect/>
          </a:stretch>
        </p:blipFill>
        <p:spPr>
          <a:xfrm>
            <a:off x="10723731" y="6390840"/>
            <a:ext cx="985669" cy="385956"/>
          </a:xfrm>
          <a:prstGeom prst="rect">
            <a:avLst/>
          </a:prstGeom>
        </p:spPr>
      </p:pic>
      <p:pic>
        <p:nvPicPr>
          <p:cNvPr id="9" name="Picture 8">
            <a:extLst>
              <a:ext uri="{FF2B5EF4-FFF2-40B4-BE49-F238E27FC236}">
                <a16:creationId xmlns:a16="http://schemas.microsoft.com/office/drawing/2014/main" id="{BD09015C-B332-AD55-F725-64F54AC9C6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87465" y="6390564"/>
            <a:ext cx="1821044" cy="386232"/>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7" name="Rectangle 6"/>
          <p:cNvSpPr>
            <a:spLocks noChangeAspect="1"/>
          </p:cNvSpPr>
          <p:nvPr/>
        </p:nvSpPr>
        <p:spPr>
          <a:xfrm>
            <a:off x="440286" y="614407"/>
            <a:ext cx="11309338" cy="610544"/>
          </a:xfrm>
          <a:prstGeom prst="rect">
            <a:avLst/>
          </a:prstGeom>
          <a:solidFill>
            <a:schemeClr val="accent1">
              <a:lumMod val="75000"/>
              <a:lumOff val="2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2" y="702156"/>
            <a:ext cx="11029616" cy="453784"/>
          </a:xfrm>
        </p:spPr>
        <p:txBody>
          <a:bodyPr/>
          <a:lstStyle>
            <a:lvl1pPr>
              <a:defRPr>
                <a:latin typeface="Calibri" panose="020F0502020204030204" pitchFamily="34" charset="0"/>
                <a:ea typeface="Calibri" panose="020F0502020204030204" pitchFamily="34" charset="0"/>
                <a:cs typeface="Calibri" panose="020F0502020204030204" pitchFamily="34" charset="0"/>
              </a:defRPr>
            </a:lvl1pPr>
          </a:lstStyle>
          <a:p>
            <a:r>
              <a:rPr lang="en-US" dirty="0"/>
              <a:t>Click to edit Master title style</a:t>
            </a:r>
          </a:p>
        </p:txBody>
      </p:sp>
      <p:sp>
        <p:nvSpPr>
          <p:cNvPr id="3" name="Content Placeholder 2"/>
          <p:cNvSpPr>
            <a:spLocks noGrp="1"/>
          </p:cNvSpPr>
          <p:nvPr>
            <p:ph idx="1" hasCustomPrompt="1"/>
          </p:nvPr>
        </p:nvSpPr>
        <p:spPr>
          <a:xfrm>
            <a:off x="581192" y="1383224"/>
            <a:ext cx="11029615" cy="4475575"/>
          </a:xfrm>
        </p:spPr>
        <p:txBody>
          <a:bodyPr anchor="t"/>
          <a:lstStyle>
            <a:lvl1pPr>
              <a:defRPr>
                <a:latin typeface="Calibri" panose="020F0502020204030204" pitchFamily="34" charset="0"/>
                <a:ea typeface="Calibri" panose="020F0502020204030204" pitchFamily="34" charset="0"/>
                <a:cs typeface="Calibri" panose="020F0502020204030204" pitchFamily="34" charset="0"/>
              </a:defRPr>
            </a:lvl1pPr>
            <a:lvl2pPr>
              <a:defRPr>
                <a:latin typeface="Calibri" panose="020F0502020204030204" pitchFamily="34" charset="0"/>
                <a:ea typeface="Calibri" panose="020F0502020204030204" pitchFamily="34" charset="0"/>
                <a:cs typeface="Calibri" panose="020F0502020204030204" pitchFamily="34" charset="0"/>
              </a:defRPr>
            </a:lvl2pPr>
            <a:lvl3pPr>
              <a:defRPr>
                <a:latin typeface="Calibri" panose="020F0502020204030204" pitchFamily="34" charset="0"/>
                <a:ea typeface="Calibri" panose="020F0502020204030204" pitchFamily="34" charset="0"/>
                <a:cs typeface="Calibri" panose="020F0502020204030204" pitchFamily="34" charset="0"/>
              </a:defRPr>
            </a:lvl3pPr>
            <a:lvl4pPr>
              <a:defRPr>
                <a:latin typeface="Calibri" panose="020F0502020204030204" pitchFamily="34" charset="0"/>
                <a:ea typeface="Calibri" panose="020F0502020204030204" pitchFamily="34" charset="0"/>
                <a:cs typeface="Calibri" panose="020F0502020204030204" pitchFamily="34" charset="0"/>
              </a:defRPr>
            </a:lvl4pPr>
            <a:lvl5pPr>
              <a:defRPr>
                <a:latin typeface="Calibri" panose="020F0502020204030204" pitchFamily="34" charset="0"/>
                <a:ea typeface="Calibri" panose="020F0502020204030204" pitchFamily="34" charset="0"/>
                <a:cs typeface="Calibri" panose="020F0502020204030204"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lvl1pPr>
              <a:defRPr>
                <a:solidFill>
                  <a:schemeClr val="bg2">
                    <a:lumMod val="50000"/>
                  </a:schemeClr>
                </a:solidFill>
                <a:latin typeface="Calibri" panose="020F0502020204030204" pitchFamily="34" charset="0"/>
                <a:ea typeface="Calibri" panose="020F0502020204030204" pitchFamily="34" charset="0"/>
                <a:cs typeface="Calibri" panose="020F0502020204030204" pitchFamily="34" charset="0"/>
              </a:defRPr>
            </a:lvl1pPr>
          </a:lstStyle>
          <a:p>
            <a:fld id="{8E2F9C0F-A549-4116-ADE7-EA08C05540C8}" type="datetime1">
              <a:rPr lang="en-US" smtClean="0"/>
              <a:pPr/>
              <a:t>10/19/2025</a:t>
            </a:fld>
            <a:endParaRPr lang="en-US" dirty="0"/>
          </a:p>
        </p:txBody>
      </p:sp>
      <p:sp>
        <p:nvSpPr>
          <p:cNvPr id="5" name="Footer Placeholder 4"/>
          <p:cNvSpPr>
            <a:spLocks noGrp="1"/>
          </p:cNvSpPr>
          <p:nvPr>
            <p:ph type="ftr" sz="quarter" idx="11"/>
          </p:nvPr>
        </p:nvSpPr>
        <p:spPr/>
        <p:txBody>
          <a:bodyPr/>
          <a:lstStyle>
            <a:lvl1pPr>
              <a:defRPr>
                <a:solidFill>
                  <a:schemeClr val="bg2">
                    <a:lumMod val="50000"/>
                  </a:schemeClr>
                </a:solidFill>
                <a:latin typeface="Calibri" panose="020F0502020204030204" pitchFamily="34" charset="0"/>
                <a:ea typeface="Calibri" panose="020F0502020204030204" pitchFamily="34" charset="0"/>
                <a:cs typeface="Calibri" panose="020F0502020204030204" pitchFamily="34" charset="0"/>
              </a:defRPr>
            </a:lvl1pPr>
          </a:lstStyle>
          <a:p>
            <a:endParaRPr lang="en-US" dirty="0"/>
          </a:p>
        </p:txBody>
      </p:sp>
      <p:sp>
        <p:nvSpPr>
          <p:cNvPr id="6" name="Slide Number Placeholder 5"/>
          <p:cNvSpPr>
            <a:spLocks noGrp="1"/>
          </p:cNvSpPr>
          <p:nvPr>
            <p:ph type="sldNum" sz="quarter" idx="12"/>
          </p:nvPr>
        </p:nvSpPr>
        <p:spPr>
          <a:xfrm>
            <a:off x="10558300" y="5956137"/>
            <a:ext cx="1052508" cy="365125"/>
          </a:xfrm>
        </p:spPr>
        <p:txBody>
          <a:bodyPr/>
          <a:lstStyle>
            <a:lvl1pPr>
              <a:defRPr>
                <a:solidFill>
                  <a:schemeClr val="bg2">
                    <a:lumMod val="50000"/>
                  </a:schemeClr>
                </a:solidFill>
                <a:latin typeface="Calibri" panose="020F0502020204030204" pitchFamily="34" charset="0"/>
                <a:ea typeface="Calibri" panose="020F0502020204030204" pitchFamily="34" charset="0"/>
                <a:cs typeface="Calibri" panose="020F0502020204030204" pitchFamily="34" charset="0"/>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7586508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8" name="Rectangle 7"/>
          <p:cNvSpPr>
            <a:spLocks noChangeAspect="1"/>
          </p:cNvSpPr>
          <p:nvPr/>
        </p:nvSpPr>
        <p:spPr>
          <a:xfrm>
            <a:off x="447817" y="5141974"/>
            <a:ext cx="11290860" cy="1258827"/>
          </a:xfrm>
          <a:prstGeom prst="rect">
            <a:avLst/>
          </a:prstGeom>
          <a:solidFill>
            <a:srgbClr val="9F296B"/>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3" y="3043910"/>
            <a:ext cx="11029615" cy="1497507"/>
          </a:xfrm>
        </p:spPr>
        <p:txBody>
          <a:bodyPr anchor="b">
            <a:normAutofit/>
          </a:bodyPr>
          <a:lstStyle>
            <a:lvl1pPr algn="l">
              <a:defRPr sz="3600" b="0" cap="all">
                <a:solidFill>
                  <a:schemeClr val="accent1"/>
                </a:solidFill>
                <a:latin typeface="Calibri" panose="020F0502020204030204" pitchFamily="34" charset="0"/>
                <a:ea typeface="Calibri" panose="020F0502020204030204" pitchFamily="34" charset="0"/>
                <a:cs typeface="Calibri" panose="020F0502020204030204" pitchFamily="34" charset="0"/>
              </a:defRPr>
            </a:lvl1pPr>
          </a:lstStyle>
          <a:p>
            <a:r>
              <a:rPr lang="en-US" dirty="0"/>
              <a:t>Click to edit Master title style</a:t>
            </a:r>
          </a:p>
        </p:txBody>
      </p:sp>
      <p:sp>
        <p:nvSpPr>
          <p:cNvPr id="3" name="Text Placeholder 2"/>
          <p:cNvSpPr>
            <a:spLocks noGrp="1"/>
          </p:cNvSpPr>
          <p:nvPr>
            <p:ph type="body" idx="1"/>
          </p:nvPr>
        </p:nvSpPr>
        <p:spPr>
          <a:xfrm>
            <a:off x="581192" y="4541417"/>
            <a:ext cx="11029615" cy="600556"/>
          </a:xfrm>
        </p:spPr>
        <p:txBody>
          <a:bodyPr anchor="t">
            <a:normAutofit/>
          </a:bodyPr>
          <a:lstStyle>
            <a:lvl1pPr marL="0" indent="0" algn="l">
              <a:buNone/>
              <a:defRPr sz="1800" cap="all">
                <a:solidFill>
                  <a:schemeClr val="accent2"/>
                </a:solidFill>
                <a:latin typeface="Calibri" panose="020F0502020204030204" pitchFamily="34" charset="0"/>
                <a:ea typeface="Calibri" panose="020F0502020204030204" pitchFamily="34" charset="0"/>
                <a:cs typeface="Calibri" panose="020F050202020403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lvl1pPr>
              <a:defRPr>
                <a:solidFill>
                  <a:schemeClr val="bg1"/>
                </a:solidFill>
                <a:latin typeface="Calibri" panose="020F0502020204030204" pitchFamily="34" charset="0"/>
                <a:ea typeface="Calibri" panose="020F0502020204030204" pitchFamily="34" charset="0"/>
                <a:cs typeface="Calibri" panose="020F0502020204030204" pitchFamily="34" charset="0"/>
              </a:defRPr>
            </a:lvl1pPr>
          </a:lstStyle>
          <a:p>
            <a:fld id="{7C9EEE4F-EA2D-4584-9DE7-EC300D9E7B04}" type="datetime1">
              <a:rPr lang="en-US" smtClean="0"/>
              <a:pPr/>
              <a:t>10/19/2025</a:t>
            </a:fld>
            <a:endParaRPr lang="en-US" dirty="0"/>
          </a:p>
        </p:txBody>
      </p:sp>
      <p:sp>
        <p:nvSpPr>
          <p:cNvPr id="5" name="Footer Placeholder 4"/>
          <p:cNvSpPr>
            <a:spLocks noGrp="1"/>
          </p:cNvSpPr>
          <p:nvPr>
            <p:ph type="ftr" sz="quarter" idx="11"/>
          </p:nvPr>
        </p:nvSpPr>
        <p:spPr/>
        <p:txBody>
          <a:bodyPr/>
          <a:lstStyle>
            <a:lvl1pPr>
              <a:defRPr>
                <a:solidFill>
                  <a:schemeClr val="bg1"/>
                </a:solidFill>
                <a:latin typeface="Calibri" panose="020F0502020204030204" pitchFamily="34" charset="0"/>
                <a:ea typeface="Calibri" panose="020F0502020204030204" pitchFamily="34" charset="0"/>
                <a:cs typeface="Calibri" panose="020F0502020204030204" pitchFamily="34" charset="0"/>
              </a:defRPr>
            </a:lvl1pPr>
          </a:lstStyle>
          <a:p>
            <a:endParaRPr lang="en-US" dirty="0"/>
          </a:p>
        </p:txBody>
      </p:sp>
      <p:sp>
        <p:nvSpPr>
          <p:cNvPr id="6" name="Slide Number Placeholder 5"/>
          <p:cNvSpPr>
            <a:spLocks noGrp="1"/>
          </p:cNvSpPr>
          <p:nvPr>
            <p:ph type="sldNum" sz="quarter" idx="12"/>
          </p:nvPr>
        </p:nvSpPr>
        <p:spPr/>
        <p:txBody>
          <a:bodyPr/>
          <a:lstStyle>
            <a:lvl1pPr>
              <a:defRPr>
                <a:solidFill>
                  <a:schemeClr val="bg1"/>
                </a:solidFill>
                <a:latin typeface="Calibri" panose="020F0502020204030204" pitchFamily="34" charset="0"/>
                <a:ea typeface="Calibri" panose="020F0502020204030204" pitchFamily="34" charset="0"/>
                <a:cs typeface="Calibri" panose="020F0502020204030204" pitchFamily="34" charset="0"/>
              </a:defRPr>
            </a:lvl1pPr>
          </a:lstStyle>
          <a:p>
            <a:fld id="{D57F1E4F-1CFF-5643-939E-217C01CDF565}" type="slidenum">
              <a:rPr lang="en-US" smtClean="0"/>
              <a:pPr/>
              <a:t>‹#›</a:t>
            </a:fld>
            <a:endParaRPr lang="en-US" dirty="0"/>
          </a:p>
        </p:txBody>
      </p:sp>
      <p:pic>
        <p:nvPicPr>
          <p:cNvPr id="7" name="Picture 6">
            <a:extLst>
              <a:ext uri="{FF2B5EF4-FFF2-40B4-BE49-F238E27FC236}">
                <a16:creationId xmlns:a16="http://schemas.microsoft.com/office/drawing/2014/main" id="{AADD4A92-115D-0E28-FA2F-CED7C840142C}"/>
              </a:ext>
            </a:extLst>
          </p:cNvPr>
          <p:cNvPicPr>
            <a:picLocks noChangeAspect="1"/>
          </p:cNvPicPr>
          <p:nvPr userDrawn="1"/>
        </p:nvPicPr>
        <p:blipFill>
          <a:blip r:embed="rId2"/>
          <a:stretch>
            <a:fillRect/>
          </a:stretch>
        </p:blipFill>
        <p:spPr>
          <a:xfrm>
            <a:off x="10723731" y="6406340"/>
            <a:ext cx="985669" cy="385956"/>
          </a:xfrm>
          <a:prstGeom prst="rect">
            <a:avLst/>
          </a:prstGeom>
        </p:spPr>
      </p:pic>
      <p:pic>
        <p:nvPicPr>
          <p:cNvPr id="9" name="Picture 8">
            <a:extLst>
              <a:ext uri="{FF2B5EF4-FFF2-40B4-BE49-F238E27FC236}">
                <a16:creationId xmlns:a16="http://schemas.microsoft.com/office/drawing/2014/main" id="{65C525C6-C030-1DDC-DB73-CE438584B96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87465" y="6406064"/>
            <a:ext cx="1821044" cy="386232"/>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1_Section Header">
    <p:spTree>
      <p:nvGrpSpPr>
        <p:cNvPr id="1" name=""/>
        <p:cNvGrpSpPr/>
        <p:nvPr/>
      </p:nvGrpSpPr>
      <p:grpSpPr>
        <a:xfrm>
          <a:off x="0" y="0"/>
          <a:ext cx="0" cy="0"/>
          <a:chOff x="0" y="0"/>
          <a:chExt cx="0" cy="0"/>
        </a:xfrm>
      </p:grpSpPr>
      <p:sp>
        <p:nvSpPr>
          <p:cNvPr id="8" name="Rectangle 7"/>
          <p:cNvSpPr>
            <a:spLocks noChangeAspect="1"/>
          </p:cNvSpPr>
          <p:nvPr/>
        </p:nvSpPr>
        <p:spPr>
          <a:xfrm>
            <a:off x="447817" y="5141974"/>
            <a:ext cx="11290860" cy="1258827"/>
          </a:xfrm>
          <a:prstGeom prst="rect">
            <a:avLst/>
          </a:prstGeom>
          <a:solidFill>
            <a:srgbClr val="9F296B"/>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3" y="3043910"/>
            <a:ext cx="11029615" cy="1497507"/>
          </a:xfrm>
        </p:spPr>
        <p:txBody>
          <a:bodyPr anchor="b">
            <a:normAutofit/>
          </a:bodyPr>
          <a:lstStyle>
            <a:lvl1pPr algn="l">
              <a:defRPr sz="3600" b="0" cap="all">
                <a:solidFill>
                  <a:schemeClr val="accent1"/>
                </a:solidFill>
                <a:latin typeface="Calibri" panose="020F0502020204030204" pitchFamily="34" charset="0"/>
                <a:ea typeface="Calibri" panose="020F0502020204030204" pitchFamily="34" charset="0"/>
                <a:cs typeface="Calibri" panose="020F0502020204030204" pitchFamily="34" charset="0"/>
              </a:defRPr>
            </a:lvl1pPr>
          </a:lstStyle>
          <a:p>
            <a:r>
              <a:rPr lang="en-US" dirty="0"/>
              <a:t>Click to edit Master title style</a:t>
            </a:r>
          </a:p>
        </p:txBody>
      </p:sp>
      <p:sp>
        <p:nvSpPr>
          <p:cNvPr id="3" name="Text Placeholder 2"/>
          <p:cNvSpPr>
            <a:spLocks noGrp="1"/>
          </p:cNvSpPr>
          <p:nvPr>
            <p:ph type="body" idx="1"/>
          </p:nvPr>
        </p:nvSpPr>
        <p:spPr>
          <a:xfrm>
            <a:off x="581192" y="4541417"/>
            <a:ext cx="11029615" cy="600556"/>
          </a:xfrm>
        </p:spPr>
        <p:txBody>
          <a:bodyPr anchor="t">
            <a:normAutofit/>
          </a:bodyPr>
          <a:lstStyle>
            <a:lvl1pPr marL="0" indent="0" algn="l">
              <a:buNone/>
              <a:defRPr sz="1800" cap="all">
                <a:solidFill>
                  <a:schemeClr val="accent2"/>
                </a:solidFill>
                <a:latin typeface="Calibri" panose="020F0502020204030204" pitchFamily="34" charset="0"/>
                <a:ea typeface="Calibri" panose="020F0502020204030204" pitchFamily="34" charset="0"/>
                <a:cs typeface="Calibri" panose="020F050202020403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lvl1pPr>
              <a:defRPr>
                <a:solidFill>
                  <a:schemeClr val="bg1"/>
                </a:solidFill>
                <a:latin typeface="Calibri" panose="020F0502020204030204" pitchFamily="34" charset="0"/>
                <a:ea typeface="Calibri" panose="020F0502020204030204" pitchFamily="34" charset="0"/>
                <a:cs typeface="Calibri" panose="020F0502020204030204" pitchFamily="34" charset="0"/>
              </a:defRPr>
            </a:lvl1pPr>
          </a:lstStyle>
          <a:p>
            <a:fld id="{7C9EEE4F-EA2D-4584-9DE7-EC300D9E7B04}" type="datetime1">
              <a:rPr lang="en-US" smtClean="0"/>
              <a:pPr/>
              <a:t>10/19/2025</a:t>
            </a:fld>
            <a:endParaRPr lang="en-US" dirty="0"/>
          </a:p>
        </p:txBody>
      </p:sp>
      <p:sp>
        <p:nvSpPr>
          <p:cNvPr id="5" name="Footer Placeholder 4"/>
          <p:cNvSpPr>
            <a:spLocks noGrp="1"/>
          </p:cNvSpPr>
          <p:nvPr>
            <p:ph type="ftr" sz="quarter" idx="11"/>
          </p:nvPr>
        </p:nvSpPr>
        <p:spPr/>
        <p:txBody>
          <a:bodyPr/>
          <a:lstStyle>
            <a:lvl1pPr>
              <a:defRPr>
                <a:solidFill>
                  <a:schemeClr val="bg1"/>
                </a:solidFill>
                <a:latin typeface="Calibri" panose="020F0502020204030204" pitchFamily="34" charset="0"/>
                <a:ea typeface="Calibri" panose="020F0502020204030204" pitchFamily="34" charset="0"/>
                <a:cs typeface="Calibri" panose="020F0502020204030204" pitchFamily="34" charset="0"/>
              </a:defRPr>
            </a:lvl1pPr>
          </a:lstStyle>
          <a:p>
            <a:endParaRPr lang="en-US" dirty="0"/>
          </a:p>
        </p:txBody>
      </p:sp>
      <p:sp>
        <p:nvSpPr>
          <p:cNvPr id="6" name="Slide Number Placeholder 5"/>
          <p:cNvSpPr>
            <a:spLocks noGrp="1"/>
          </p:cNvSpPr>
          <p:nvPr>
            <p:ph type="sldNum" sz="quarter" idx="12"/>
          </p:nvPr>
        </p:nvSpPr>
        <p:spPr/>
        <p:txBody>
          <a:bodyPr/>
          <a:lstStyle>
            <a:lvl1pPr>
              <a:defRPr>
                <a:solidFill>
                  <a:schemeClr val="bg1"/>
                </a:solidFill>
                <a:latin typeface="Calibri" panose="020F0502020204030204" pitchFamily="34" charset="0"/>
                <a:ea typeface="Calibri" panose="020F0502020204030204" pitchFamily="34" charset="0"/>
                <a:cs typeface="Calibri" panose="020F0502020204030204" pitchFamily="34" charset="0"/>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179221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581193" y="1457865"/>
            <a:ext cx="5422390" cy="4403186"/>
          </a:xfrm>
        </p:spPr>
        <p:txBody>
          <a:bodyPr anchor="t">
            <a:normAutofit/>
          </a:bodyPr>
          <a:lstStyle>
            <a:lvl1pPr>
              <a:defRPr>
                <a:latin typeface="Calibri" panose="020F0502020204030204" pitchFamily="34" charset="0"/>
                <a:ea typeface="Calibri" panose="020F0502020204030204" pitchFamily="34" charset="0"/>
                <a:cs typeface="Calibri" panose="020F0502020204030204" pitchFamily="34" charset="0"/>
              </a:defRPr>
            </a:lvl1pPr>
            <a:lvl2pPr>
              <a:defRPr>
                <a:latin typeface="Calibri" panose="020F0502020204030204" pitchFamily="34" charset="0"/>
                <a:ea typeface="Calibri" panose="020F0502020204030204" pitchFamily="34" charset="0"/>
                <a:cs typeface="Calibri" panose="020F0502020204030204" pitchFamily="34" charset="0"/>
              </a:defRPr>
            </a:lvl2pPr>
            <a:lvl3pPr>
              <a:defRPr>
                <a:latin typeface="Calibri" panose="020F0502020204030204" pitchFamily="34" charset="0"/>
                <a:ea typeface="Calibri" panose="020F0502020204030204" pitchFamily="34" charset="0"/>
                <a:cs typeface="Calibri" panose="020F0502020204030204" pitchFamily="34" charset="0"/>
              </a:defRPr>
            </a:lvl3pPr>
            <a:lvl4pPr>
              <a:defRPr>
                <a:latin typeface="Calibri" panose="020F0502020204030204" pitchFamily="34" charset="0"/>
                <a:ea typeface="Calibri" panose="020F0502020204030204" pitchFamily="34" charset="0"/>
                <a:cs typeface="Calibri" panose="020F0502020204030204" pitchFamily="34" charset="0"/>
              </a:defRPr>
            </a:lvl4pPr>
            <a:lvl5pPr>
              <a:defRPr>
                <a:latin typeface="Calibri" panose="020F0502020204030204" pitchFamily="34" charset="0"/>
                <a:ea typeface="Calibri" panose="020F0502020204030204" pitchFamily="34" charset="0"/>
                <a:cs typeface="Calibri" panose="020F0502020204030204"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hasCustomPrompt="1"/>
          </p:nvPr>
        </p:nvSpPr>
        <p:spPr>
          <a:xfrm>
            <a:off x="6188417" y="1457865"/>
            <a:ext cx="5422392" cy="4403186"/>
          </a:xfrm>
        </p:spPr>
        <p:txBody>
          <a:bodyPr anchor="t">
            <a:normAutofit/>
          </a:bodyPr>
          <a:lstStyle>
            <a:lvl1pPr>
              <a:defRPr>
                <a:latin typeface="Calibri" panose="020F0502020204030204" pitchFamily="34" charset="0"/>
                <a:ea typeface="Calibri" panose="020F0502020204030204" pitchFamily="34" charset="0"/>
                <a:cs typeface="Calibri" panose="020F0502020204030204" pitchFamily="34" charset="0"/>
              </a:defRPr>
            </a:lvl1pPr>
            <a:lvl2pPr>
              <a:defRPr>
                <a:latin typeface="Calibri" panose="020F0502020204030204" pitchFamily="34" charset="0"/>
                <a:ea typeface="Calibri" panose="020F0502020204030204" pitchFamily="34" charset="0"/>
                <a:cs typeface="Calibri" panose="020F0502020204030204" pitchFamily="34" charset="0"/>
              </a:defRPr>
            </a:lvl2pPr>
            <a:lvl3pPr>
              <a:defRPr>
                <a:latin typeface="Calibri" panose="020F0502020204030204" pitchFamily="34" charset="0"/>
                <a:ea typeface="Calibri" panose="020F0502020204030204" pitchFamily="34" charset="0"/>
                <a:cs typeface="Calibri" panose="020F0502020204030204" pitchFamily="34" charset="0"/>
              </a:defRPr>
            </a:lvl3pPr>
            <a:lvl4pPr>
              <a:defRPr>
                <a:latin typeface="Calibri" panose="020F0502020204030204" pitchFamily="34" charset="0"/>
                <a:ea typeface="Calibri" panose="020F0502020204030204" pitchFamily="34" charset="0"/>
                <a:cs typeface="Calibri" panose="020F0502020204030204" pitchFamily="34" charset="0"/>
              </a:defRPr>
            </a:lvl4pPr>
            <a:lvl5pPr>
              <a:defRPr>
                <a:latin typeface="Calibri" panose="020F0502020204030204" pitchFamily="34" charset="0"/>
                <a:ea typeface="Calibri" panose="020F0502020204030204" pitchFamily="34" charset="0"/>
                <a:cs typeface="Calibri" panose="020F0502020204030204" pitchFamily="34"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lvl1pPr>
              <a:defRPr>
                <a:solidFill>
                  <a:schemeClr val="bg2">
                    <a:lumMod val="50000"/>
                  </a:schemeClr>
                </a:solidFill>
                <a:latin typeface="Calibri" panose="020F0502020204030204" pitchFamily="34" charset="0"/>
                <a:ea typeface="Calibri" panose="020F0502020204030204" pitchFamily="34" charset="0"/>
                <a:cs typeface="Calibri" panose="020F0502020204030204" pitchFamily="34" charset="0"/>
              </a:defRPr>
            </a:lvl1pPr>
          </a:lstStyle>
          <a:p>
            <a:fld id="{34EBE59C-38C6-435B-909F-6BC5D2F90092}" type="datetime1">
              <a:rPr lang="en-US" smtClean="0"/>
              <a:pPr/>
              <a:t>10/19/2025</a:t>
            </a:fld>
            <a:endParaRPr lang="en-US" dirty="0"/>
          </a:p>
        </p:txBody>
      </p:sp>
      <p:sp>
        <p:nvSpPr>
          <p:cNvPr id="6" name="Footer Placeholder 5"/>
          <p:cNvSpPr>
            <a:spLocks noGrp="1"/>
          </p:cNvSpPr>
          <p:nvPr>
            <p:ph type="ftr" sz="quarter" idx="11"/>
          </p:nvPr>
        </p:nvSpPr>
        <p:spPr/>
        <p:txBody>
          <a:bodyPr/>
          <a:lstStyle>
            <a:lvl1pPr>
              <a:defRPr>
                <a:solidFill>
                  <a:schemeClr val="bg2">
                    <a:lumMod val="50000"/>
                  </a:schemeClr>
                </a:solidFill>
                <a:latin typeface="Calibri" panose="020F0502020204030204" pitchFamily="34" charset="0"/>
                <a:ea typeface="Calibri" panose="020F0502020204030204" pitchFamily="34" charset="0"/>
                <a:cs typeface="Calibri" panose="020F0502020204030204" pitchFamily="34" charset="0"/>
              </a:defRPr>
            </a:lvl1pPr>
          </a:lstStyle>
          <a:p>
            <a:endParaRPr lang="en-US" dirty="0"/>
          </a:p>
        </p:txBody>
      </p:sp>
      <p:sp>
        <p:nvSpPr>
          <p:cNvPr id="7" name="Slide Number Placeholder 6"/>
          <p:cNvSpPr>
            <a:spLocks noGrp="1"/>
          </p:cNvSpPr>
          <p:nvPr>
            <p:ph type="sldNum" sz="quarter" idx="12"/>
          </p:nvPr>
        </p:nvSpPr>
        <p:spPr/>
        <p:txBody>
          <a:bodyPr/>
          <a:lstStyle>
            <a:lvl1pPr>
              <a:defRPr>
                <a:solidFill>
                  <a:schemeClr val="bg2">
                    <a:lumMod val="50000"/>
                  </a:schemeClr>
                </a:solidFill>
                <a:latin typeface="Calibri" panose="020F0502020204030204" pitchFamily="34" charset="0"/>
                <a:ea typeface="Calibri" panose="020F0502020204030204" pitchFamily="34" charset="0"/>
                <a:cs typeface="Calibri" panose="020F0502020204030204" pitchFamily="34" charset="0"/>
              </a:defRPr>
            </a:lvl1pPr>
          </a:lstStyle>
          <a:p>
            <a:fld id="{D57F1E4F-1CFF-5643-939E-217C01CDF565}" type="slidenum">
              <a:rPr lang="en-US" smtClean="0"/>
              <a:pPr/>
              <a:t>‹#›</a:t>
            </a:fld>
            <a:endParaRPr lang="en-US" dirty="0"/>
          </a:p>
        </p:txBody>
      </p:sp>
      <p:sp>
        <p:nvSpPr>
          <p:cNvPr id="9" name="Rectangle 8">
            <a:extLst>
              <a:ext uri="{FF2B5EF4-FFF2-40B4-BE49-F238E27FC236}">
                <a16:creationId xmlns:a16="http://schemas.microsoft.com/office/drawing/2014/main" id="{DA7A8988-E76C-4811-AF5E-6EB595392B76}"/>
              </a:ext>
            </a:extLst>
          </p:cNvPr>
          <p:cNvSpPr>
            <a:spLocks noChangeAspect="1"/>
          </p:cNvSpPr>
          <p:nvPr userDrawn="1"/>
        </p:nvSpPr>
        <p:spPr>
          <a:xfrm>
            <a:off x="440286" y="614407"/>
            <a:ext cx="11309338" cy="610544"/>
          </a:xfrm>
          <a:prstGeom prst="rect">
            <a:avLst/>
          </a:prstGeom>
          <a:solidFill>
            <a:srgbClr val="9F296B"/>
          </a:solidFill>
          <a:ln>
            <a:noFill/>
          </a:ln>
          <a:effectLst/>
        </p:spPr>
        <p:style>
          <a:lnRef idx="1">
            <a:schemeClr val="accent1"/>
          </a:lnRef>
          <a:fillRef idx="3">
            <a:schemeClr val="accent1"/>
          </a:fillRef>
          <a:effectRef idx="2">
            <a:schemeClr val="accent1"/>
          </a:effectRef>
          <a:fontRef idx="minor">
            <a:schemeClr val="lt1"/>
          </a:fontRef>
        </p:style>
      </p:sp>
      <p:sp>
        <p:nvSpPr>
          <p:cNvPr id="10" name="Title 1">
            <a:extLst>
              <a:ext uri="{FF2B5EF4-FFF2-40B4-BE49-F238E27FC236}">
                <a16:creationId xmlns:a16="http://schemas.microsoft.com/office/drawing/2014/main" id="{2DB75E79-C577-45E1-AA39-07EA702B9B58}"/>
              </a:ext>
            </a:extLst>
          </p:cNvPr>
          <p:cNvSpPr>
            <a:spLocks noGrp="1"/>
          </p:cNvSpPr>
          <p:nvPr>
            <p:ph type="title"/>
          </p:nvPr>
        </p:nvSpPr>
        <p:spPr>
          <a:xfrm>
            <a:off x="581192" y="702156"/>
            <a:ext cx="11029616" cy="453784"/>
          </a:xfrm>
        </p:spPr>
        <p:txBody>
          <a:bodyPr/>
          <a:lstStyle>
            <a:lvl1pPr>
              <a:defRPr>
                <a:latin typeface="Calibri" panose="020F0502020204030204" pitchFamily="34" charset="0"/>
                <a:ea typeface="Calibri" panose="020F0502020204030204" pitchFamily="34" charset="0"/>
                <a:cs typeface="Calibri" panose="020F0502020204030204" pitchFamily="34" charset="0"/>
              </a:defRPr>
            </a:lvl1pPr>
          </a:lstStyle>
          <a:p>
            <a:r>
              <a:rPr lang="en-US" dirty="0"/>
              <a:t>Click to edit Master title style</a:t>
            </a:r>
          </a:p>
        </p:txBody>
      </p:sp>
      <p:pic>
        <p:nvPicPr>
          <p:cNvPr id="2" name="Picture 1">
            <a:extLst>
              <a:ext uri="{FF2B5EF4-FFF2-40B4-BE49-F238E27FC236}">
                <a16:creationId xmlns:a16="http://schemas.microsoft.com/office/drawing/2014/main" id="{4C9308ED-040F-A690-D043-2B594EF18574}"/>
              </a:ext>
            </a:extLst>
          </p:cNvPr>
          <p:cNvPicPr>
            <a:picLocks noChangeAspect="1"/>
          </p:cNvPicPr>
          <p:nvPr userDrawn="1"/>
        </p:nvPicPr>
        <p:blipFill>
          <a:blip r:embed="rId2"/>
          <a:stretch>
            <a:fillRect/>
          </a:stretch>
        </p:blipFill>
        <p:spPr>
          <a:xfrm>
            <a:off x="10723731" y="6390840"/>
            <a:ext cx="985669" cy="385956"/>
          </a:xfrm>
          <a:prstGeom prst="rect">
            <a:avLst/>
          </a:prstGeom>
        </p:spPr>
      </p:pic>
      <p:pic>
        <p:nvPicPr>
          <p:cNvPr id="8" name="Picture 7">
            <a:extLst>
              <a:ext uri="{FF2B5EF4-FFF2-40B4-BE49-F238E27FC236}">
                <a16:creationId xmlns:a16="http://schemas.microsoft.com/office/drawing/2014/main" id="{F6FD8845-A69E-550D-78E9-4AAEA380263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87465" y="6390564"/>
            <a:ext cx="1821044" cy="386232"/>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87219" y="1396877"/>
            <a:ext cx="5087075" cy="536005"/>
          </a:xfrm>
        </p:spPr>
        <p:txBody>
          <a:bodyPr anchor="b">
            <a:noAutofit/>
          </a:bodyPr>
          <a:lstStyle>
            <a:lvl1pPr marL="0" indent="0">
              <a:buNone/>
              <a:defRPr sz="2200" b="0">
                <a:solidFill>
                  <a:schemeClr val="accent2"/>
                </a:solidFill>
                <a:latin typeface="Calibri" panose="020F0502020204030204" pitchFamily="34" charset="0"/>
                <a:ea typeface="Calibri" panose="020F050202020403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581194" y="2104808"/>
            <a:ext cx="5393100" cy="3756243"/>
          </a:xfrm>
        </p:spPr>
        <p:txBody>
          <a:bodyPr anchor="t">
            <a:normAutofit/>
          </a:bodyPr>
          <a:lstStyle>
            <a:lvl1pPr>
              <a:defRPr>
                <a:latin typeface="Calibri" panose="020F0502020204030204" pitchFamily="34" charset="0"/>
                <a:ea typeface="Calibri" panose="020F0502020204030204" pitchFamily="34" charset="0"/>
                <a:cs typeface="Calibri" panose="020F0502020204030204" pitchFamily="34" charset="0"/>
              </a:defRPr>
            </a:lvl1pPr>
            <a:lvl2pPr>
              <a:defRPr>
                <a:latin typeface="Calibri" panose="020F0502020204030204" pitchFamily="34" charset="0"/>
                <a:ea typeface="Calibri" panose="020F0502020204030204" pitchFamily="34" charset="0"/>
                <a:cs typeface="Calibri" panose="020F0502020204030204" pitchFamily="34" charset="0"/>
              </a:defRPr>
            </a:lvl2pPr>
            <a:lvl3pPr>
              <a:defRPr>
                <a:latin typeface="Calibri" panose="020F0502020204030204" pitchFamily="34" charset="0"/>
                <a:ea typeface="Calibri" panose="020F0502020204030204" pitchFamily="34" charset="0"/>
                <a:cs typeface="Calibri" panose="020F0502020204030204" pitchFamily="34" charset="0"/>
              </a:defRPr>
            </a:lvl3pPr>
            <a:lvl4pPr>
              <a:defRPr>
                <a:latin typeface="Calibri" panose="020F0502020204030204" pitchFamily="34" charset="0"/>
                <a:ea typeface="Calibri" panose="020F0502020204030204" pitchFamily="34" charset="0"/>
                <a:cs typeface="Calibri" panose="020F0502020204030204" pitchFamily="34" charset="0"/>
              </a:defRPr>
            </a:lvl4pPr>
            <a:lvl5pPr>
              <a:defRPr>
                <a:latin typeface="Calibri" panose="020F0502020204030204" pitchFamily="34" charset="0"/>
                <a:ea typeface="Calibri" panose="020F0502020204030204" pitchFamily="34" charset="0"/>
                <a:cs typeface="Calibri" panose="020F0502020204030204"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6523735" y="1396877"/>
            <a:ext cx="5087073" cy="553373"/>
          </a:xfrm>
        </p:spPr>
        <p:txBody>
          <a:bodyPr anchor="b">
            <a:noAutofit/>
          </a:bodyPr>
          <a:lstStyle>
            <a:lvl1pPr marL="0" indent="0">
              <a:buNone/>
              <a:defRPr sz="2200" b="0">
                <a:solidFill>
                  <a:schemeClr val="accent2"/>
                </a:solidFill>
                <a:latin typeface="Calibri" panose="020F0502020204030204" pitchFamily="34" charset="0"/>
                <a:ea typeface="Calibri" panose="020F050202020403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217709" y="2104808"/>
            <a:ext cx="5393100" cy="3756243"/>
          </a:xfrm>
        </p:spPr>
        <p:txBody>
          <a:bodyPr anchor="t">
            <a:normAutofit/>
          </a:bodyPr>
          <a:lstStyle>
            <a:lvl1pPr>
              <a:defRPr>
                <a:latin typeface="Calibri" panose="020F0502020204030204" pitchFamily="34" charset="0"/>
                <a:ea typeface="Calibri" panose="020F0502020204030204" pitchFamily="34" charset="0"/>
                <a:cs typeface="Calibri" panose="020F0502020204030204" pitchFamily="34" charset="0"/>
              </a:defRPr>
            </a:lvl1pPr>
            <a:lvl2pPr>
              <a:defRPr>
                <a:latin typeface="Calibri" panose="020F0502020204030204" pitchFamily="34" charset="0"/>
                <a:ea typeface="Calibri" panose="020F0502020204030204" pitchFamily="34" charset="0"/>
                <a:cs typeface="Calibri" panose="020F0502020204030204" pitchFamily="34" charset="0"/>
              </a:defRPr>
            </a:lvl2pPr>
            <a:lvl3pPr>
              <a:defRPr>
                <a:latin typeface="Calibri" panose="020F0502020204030204" pitchFamily="34" charset="0"/>
                <a:ea typeface="Calibri" panose="020F0502020204030204" pitchFamily="34" charset="0"/>
                <a:cs typeface="Calibri" panose="020F0502020204030204" pitchFamily="34" charset="0"/>
              </a:defRPr>
            </a:lvl3pPr>
            <a:lvl4pPr>
              <a:defRPr>
                <a:latin typeface="Calibri" panose="020F0502020204030204" pitchFamily="34" charset="0"/>
                <a:ea typeface="Calibri" panose="020F0502020204030204" pitchFamily="34" charset="0"/>
                <a:cs typeface="Calibri" panose="020F0502020204030204" pitchFamily="34" charset="0"/>
              </a:defRPr>
            </a:lvl4pPr>
            <a:lvl5pPr>
              <a:defRPr>
                <a:latin typeface="Calibri" panose="020F0502020204030204" pitchFamily="34" charset="0"/>
                <a:ea typeface="Calibri" panose="020F0502020204030204" pitchFamily="34" charset="0"/>
                <a:cs typeface="Calibri" panose="020F0502020204030204" pitchFamily="34"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lvl1pPr>
              <a:defRPr>
                <a:solidFill>
                  <a:schemeClr val="bg2">
                    <a:lumMod val="50000"/>
                  </a:schemeClr>
                </a:solidFill>
                <a:latin typeface="Calibri" panose="020F0502020204030204" pitchFamily="34" charset="0"/>
                <a:ea typeface="Calibri" panose="020F0502020204030204" pitchFamily="34" charset="0"/>
                <a:cs typeface="Calibri" panose="020F0502020204030204" pitchFamily="34" charset="0"/>
              </a:defRPr>
            </a:lvl1pPr>
          </a:lstStyle>
          <a:p>
            <a:fld id="{894B3F88-5DA5-47A3-A95A-FEF6AF43E84E}" type="datetime1">
              <a:rPr lang="en-US" smtClean="0"/>
              <a:pPr/>
              <a:t>10/19/2025</a:t>
            </a:fld>
            <a:endParaRPr lang="en-US" dirty="0"/>
          </a:p>
        </p:txBody>
      </p:sp>
      <p:sp>
        <p:nvSpPr>
          <p:cNvPr id="8" name="Footer Placeholder 7"/>
          <p:cNvSpPr>
            <a:spLocks noGrp="1"/>
          </p:cNvSpPr>
          <p:nvPr>
            <p:ph type="ftr" sz="quarter" idx="11"/>
          </p:nvPr>
        </p:nvSpPr>
        <p:spPr/>
        <p:txBody>
          <a:bodyPr/>
          <a:lstStyle>
            <a:lvl1pPr>
              <a:defRPr>
                <a:solidFill>
                  <a:schemeClr val="bg2">
                    <a:lumMod val="50000"/>
                  </a:schemeClr>
                </a:solidFill>
                <a:latin typeface="Calibri" panose="020F0502020204030204" pitchFamily="34" charset="0"/>
                <a:ea typeface="Calibri" panose="020F0502020204030204" pitchFamily="34" charset="0"/>
                <a:cs typeface="Calibri" panose="020F0502020204030204" pitchFamily="34" charset="0"/>
              </a:defRPr>
            </a:lvl1pPr>
          </a:lstStyle>
          <a:p>
            <a:endParaRPr lang="en-US" dirty="0"/>
          </a:p>
        </p:txBody>
      </p:sp>
      <p:sp>
        <p:nvSpPr>
          <p:cNvPr id="9" name="Slide Number Placeholder 8"/>
          <p:cNvSpPr>
            <a:spLocks noGrp="1"/>
          </p:cNvSpPr>
          <p:nvPr>
            <p:ph type="sldNum" sz="quarter" idx="12"/>
          </p:nvPr>
        </p:nvSpPr>
        <p:spPr/>
        <p:txBody>
          <a:bodyPr/>
          <a:lstStyle>
            <a:lvl1pPr>
              <a:defRPr>
                <a:solidFill>
                  <a:schemeClr val="bg2">
                    <a:lumMod val="50000"/>
                  </a:schemeClr>
                </a:solidFill>
                <a:latin typeface="Calibri" panose="020F0502020204030204" pitchFamily="34" charset="0"/>
                <a:ea typeface="Calibri" panose="020F0502020204030204" pitchFamily="34" charset="0"/>
                <a:cs typeface="Calibri" panose="020F0502020204030204" pitchFamily="34" charset="0"/>
              </a:defRPr>
            </a:lvl1pPr>
          </a:lstStyle>
          <a:p>
            <a:fld id="{D57F1E4F-1CFF-5643-939E-217C01CDF565}" type="slidenum">
              <a:rPr lang="en-US" smtClean="0"/>
              <a:pPr/>
              <a:t>‹#›</a:t>
            </a:fld>
            <a:endParaRPr lang="en-US" dirty="0"/>
          </a:p>
        </p:txBody>
      </p:sp>
      <p:sp>
        <p:nvSpPr>
          <p:cNvPr id="13" name="Rectangle 12">
            <a:extLst>
              <a:ext uri="{FF2B5EF4-FFF2-40B4-BE49-F238E27FC236}">
                <a16:creationId xmlns:a16="http://schemas.microsoft.com/office/drawing/2014/main" id="{747EF956-FBD5-497B-9FAB-858B98A60AD7}"/>
              </a:ext>
            </a:extLst>
          </p:cNvPr>
          <p:cNvSpPr>
            <a:spLocks noChangeAspect="1"/>
          </p:cNvSpPr>
          <p:nvPr userDrawn="1"/>
        </p:nvSpPr>
        <p:spPr>
          <a:xfrm>
            <a:off x="440286" y="614407"/>
            <a:ext cx="11309338" cy="610544"/>
          </a:xfrm>
          <a:prstGeom prst="rect">
            <a:avLst/>
          </a:prstGeom>
          <a:solidFill>
            <a:srgbClr val="9F296B"/>
          </a:solidFill>
          <a:ln>
            <a:noFill/>
          </a:ln>
          <a:effectLst/>
        </p:spPr>
        <p:style>
          <a:lnRef idx="1">
            <a:schemeClr val="accent1"/>
          </a:lnRef>
          <a:fillRef idx="3">
            <a:schemeClr val="accent1"/>
          </a:fillRef>
          <a:effectRef idx="2">
            <a:schemeClr val="accent1"/>
          </a:effectRef>
          <a:fontRef idx="minor">
            <a:schemeClr val="lt1"/>
          </a:fontRef>
        </p:style>
      </p:sp>
      <p:sp>
        <p:nvSpPr>
          <p:cNvPr id="14" name="Title 1">
            <a:extLst>
              <a:ext uri="{FF2B5EF4-FFF2-40B4-BE49-F238E27FC236}">
                <a16:creationId xmlns:a16="http://schemas.microsoft.com/office/drawing/2014/main" id="{990E1817-6DD8-4B14-9318-C600E885E389}"/>
              </a:ext>
            </a:extLst>
          </p:cNvPr>
          <p:cNvSpPr>
            <a:spLocks noGrp="1"/>
          </p:cNvSpPr>
          <p:nvPr>
            <p:ph type="title"/>
          </p:nvPr>
        </p:nvSpPr>
        <p:spPr>
          <a:xfrm>
            <a:off x="581192" y="702156"/>
            <a:ext cx="11029616" cy="453784"/>
          </a:xfrm>
        </p:spPr>
        <p:txBody>
          <a:bodyPr/>
          <a:lstStyle>
            <a:lvl1pPr>
              <a:defRPr>
                <a:latin typeface="Calibri" panose="020F0502020204030204" pitchFamily="34" charset="0"/>
                <a:ea typeface="Calibri" panose="020F0502020204030204" pitchFamily="34" charset="0"/>
                <a:cs typeface="Calibri" panose="020F0502020204030204" pitchFamily="34" charset="0"/>
              </a:defRPr>
            </a:lvl1pPr>
          </a:lstStyle>
          <a:p>
            <a:r>
              <a:rPr lang="en-US" dirty="0"/>
              <a:t>Click to edit Master title style</a:t>
            </a:r>
          </a:p>
        </p:txBody>
      </p:sp>
      <p:pic>
        <p:nvPicPr>
          <p:cNvPr id="2" name="Picture 1">
            <a:extLst>
              <a:ext uri="{FF2B5EF4-FFF2-40B4-BE49-F238E27FC236}">
                <a16:creationId xmlns:a16="http://schemas.microsoft.com/office/drawing/2014/main" id="{320F7599-7BAC-F20D-657D-12A5432B51ED}"/>
              </a:ext>
            </a:extLst>
          </p:cNvPr>
          <p:cNvPicPr>
            <a:picLocks noChangeAspect="1"/>
          </p:cNvPicPr>
          <p:nvPr userDrawn="1"/>
        </p:nvPicPr>
        <p:blipFill>
          <a:blip r:embed="rId2"/>
          <a:stretch>
            <a:fillRect/>
          </a:stretch>
        </p:blipFill>
        <p:spPr>
          <a:xfrm>
            <a:off x="10723731" y="6390840"/>
            <a:ext cx="985669" cy="385956"/>
          </a:xfrm>
          <a:prstGeom prst="rect">
            <a:avLst/>
          </a:prstGeom>
        </p:spPr>
      </p:pic>
      <p:pic>
        <p:nvPicPr>
          <p:cNvPr id="10" name="Picture 9">
            <a:extLst>
              <a:ext uri="{FF2B5EF4-FFF2-40B4-BE49-F238E27FC236}">
                <a16:creationId xmlns:a16="http://schemas.microsoft.com/office/drawing/2014/main" id="{AEA3A0DC-D713-E3D1-BD3E-9DB7B470ADC4}"/>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87465" y="6390564"/>
            <a:ext cx="1821044" cy="386232"/>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lvl1pPr>
              <a:defRPr>
                <a:solidFill>
                  <a:schemeClr val="bg2">
                    <a:lumMod val="50000"/>
                  </a:schemeClr>
                </a:solidFill>
                <a:latin typeface="Calibri" panose="020F0502020204030204" pitchFamily="34" charset="0"/>
                <a:ea typeface="Calibri" panose="020F0502020204030204" pitchFamily="34" charset="0"/>
                <a:cs typeface="Calibri" panose="020F0502020204030204" pitchFamily="34" charset="0"/>
              </a:defRPr>
            </a:lvl1pPr>
          </a:lstStyle>
          <a:p>
            <a:fld id="{A0BB3716-29F6-49DE-A213-3937CA580F20}" type="datetime1">
              <a:rPr lang="en-US" smtClean="0"/>
              <a:pPr/>
              <a:t>10/19/2025</a:t>
            </a:fld>
            <a:endParaRPr lang="en-US" dirty="0"/>
          </a:p>
        </p:txBody>
      </p:sp>
      <p:sp>
        <p:nvSpPr>
          <p:cNvPr id="4" name="Footer Placeholder 3"/>
          <p:cNvSpPr>
            <a:spLocks noGrp="1"/>
          </p:cNvSpPr>
          <p:nvPr>
            <p:ph type="ftr" sz="quarter" idx="11"/>
          </p:nvPr>
        </p:nvSpPr>
        <p:spPr/>
        <p:txBody>
          <a:bodyPr/>
          <a:lstStyle>
            <a:lvl1pPr>
              <a:defRPr>
                <a:solidFill>
                  <a:schemeClr val="bg2">
                    <a:lumMod val="50000"/>
                  </a:schemeClr>
                </a:solidFill>
                <a:latin typeface="Calibri" panose="020F0502020204030204" pitchFamily="34" charset="0"/>
                <a:ea typeface="Calibri" panose="020F0502020204030204" pitchFamily="34" charset="0"/>
                <a:cs typeface="Calibri" panose="020F0502020204030204" pitchFamily="34" charset="0"/>
              </a:defRPr>
            </a:lvl1pPr>
          </a:lstStyle>
          <a:p>
            <a:endParaRPr lang="en-US" dirty="0"/>
          </a:p>
        </p:txBody>
      </p:sp>
      <p:sp>
        <p:nvSpPr>
          <p:cNvPr id="5" name="Slide Number Placeholder 4"/>
          <p:cNvSpPr>
            <a:spLocks noGrp="1"/>
          </p:cNvSpPr>
          <p:nvPr>
            <p:ph type="sldNum" sz="quarter" idx="12"/>
          </p:nvPr>
        </p:nvSpPr>
        <p:spPr/>
        <p:txBody>
          <a:bodyPr/>
          <a:lstStyle>
            <a:lvl1pPr>
              <a:defRPr>
                <a:solidFill>
                  <a:schemeClr val="bg2">
                    <a:lumMod val="50000"/>
                  </a:schemeClr>
                </a:solidFill>
                <a:latin typeface="Calibri" panose="020F0502020204030204" pitchFamily="34" charset="0"/>
                <a:ea typeface="Calibri" panose="020F0502020204030204" pitchFamily="34" charset="0"/>
                <a:cs typeface="Calibri" panose="020F0502020204030204" pitchFamily="34" charset="0"/>
              </a:defRPr>
            </a:lvl1pPr>
          </a:lstStyle>
          <a:p>
            <a:fld id="{D57F1E4F-1CFF-5643-939E-217C01CDF565}" type="slidenum">
              <a:rPr lang="en-US" smtClean="0"/>
              <a:pPr/>
              <a:t>‹#›</a:t>
            </a:fld>
            <a:endParaRPr lang="en-US" dirty="0"/>
          </a:p>
        </p:txBody>
      </p:sp>
      <p:sp>
        <p:nvSpPr>
          <p:cNvPr id="9" name="Rectangle 8">
            <a:extLst>
              <a:ext uri="{FF2B5EF4-FFF2-40B4-BE49-F238E27FC236}">
                <a16:creationId xmlns:a16="http://schemas.microsoft.com/office/drawing/2014/main" id="{4A2FB2A6-FB68-490F-AF7F-A9BD496C57D7}"/>
              </a:ext>
            </a:extLst>
          </p:cNvPr>
          <p:cNvSpPr>
            <a:spLocks noChangeAspect="1"/>
          </p:cNvSpPr>
          <p:nvPr userDrawn="1"/>
        </p:nvSpPr>
        <p:spPr>
          <a:xfrm>
            <a:off x="440286" y="614407"/>
            <a:ext cx="11309338" cy="610544"/>
          </a:xfrm>
          <a:prstGeom prst="rect">
            <a:avLst/>
          </a:prstGeom>
          <a:solidFill>
            <a:srgbClr val="9F296B"/>
          </a:solidFill>
          <a:ln>
            <a:noFill/>
          </a:ln>
          <a:effectLst/>
        </p:spPr>
        <p:style>
          <a:lnRef idx="1">
            <a:schemeClr val="accent1"/>
          </a:lnRef>
          <a:fillRef idx="3">
            <a:schemeClr val="accent1"/>
          </a:fillRef>
          <a:effectRef idx="2">
            <a:schemeClr val="accent1"/>
          </a:effectRef>
          <a:fontRef idx="minor">
            <a:schemeClr val="lt1"/>
          </a:fontRef>
        </p:style>
      </p:sp>
      <p:sp>
        <p:nvSpPr>
          <p:cNvPr id="10" name="Title 1">
            <a:extLst>
              <a:ext uri="{FF2B5EF4-FFF2-40B4-BE49-F238E27FC236}">
                <a16:creationId xmlns:a16="http://schemas.microsoft.com/office/drawing/2014/main" id="{F301A664-C5C6-449C-8E3B-F62CCB14C2F7}"/>
              </a:ext>
            </a:extLst>
          </p:cNvPr>
          <p:cNvSpPr>
            <a:spLocks noGrp="1"/>
          </p:cNvSpPr>
          <p:nvPr>
            <p:ph type="title"/>
          </p:nvPr>
        </p:nvSpPr>
        <p:spPr>
          <a:xfrm>
            <a:off x="581192" y="702156"/>
            <a:ext cx="11029616" cy="453784"/>
          </a:xfrm>
        </p:spPr>
        <p:txBody>
          <a:bodyPr/>
          <a:lstStyle>
            <a:lvl1pPr>
              <a:defRPr>
                <a:latin typeface="Calibri" panose="020F0502020204030204" pitchFamily="34" charset="0"/>
                <a:ea typeface="Calibri" panose="020F0502020204030204" pitchFamily="34" charset="0"/>
                <a:cs typeface="Calibri" panose="020F0502020204030204" pitchFamily="34" charset="0"/>
              </a:defRPr>
            </a:lvl1pPr>
          </a:lstStyle>
          <a:p>
            <a:r>
              <a:rPr lang="en-US" dirty="0"/>
              <a:t>Click to edit Master title style</a:t>
            </a:r>
          </a:p>
        </p:txBody>
      </p:sp>
      <p:pic>
        <p:nvPicPr>
          <p:cNvPr id="2" name="Picture 1">
            <a:extLst>
              <a:ext uri="{FF2B5EF4-FFF2-40B4-BE49-F238E27FC236}">
                <a16:creationId xmlns:a16="http://schemas.microsoft.com/office/drawing/2014/main" id="{F2318AB8-B0F8-FC66-54B6-A3D0D006F810}"/>
              </a:ext>
            </a:extLst>
          </p:cNvPr>
          <p:cNvPicPr>
            <a:picLocks noChangeAspect="1"/>
          </p:cNvPicPr>
          <p:nvPr userDrawn="1"/>
        </p:nvPicPr>
        <p:blipFill>
          <a:blip r:embed="rId2"/>
          <a:stretch>
            <a:fillRect/>
          </a:stretch>
        </p:blipFill>
        <p:spPr>
          <a:xfrm>
            <a:off x="10723731" y="6390840"/>
            <a:ext cx="985669" cy="385956"/>
          </a:xfrm>
          <a:prstGeom prst="rect">
            <a:avLst/>
          </a:prstGeom>
        </p:spPr>
      </p:pic>
      <p:pic>
        <p:nvPicPr>
          <p:cNvPr id="6" name="Picture 5">
            <a:extLst>
              <a:ext uri="{FF2B5EF4-FFF2-40B4-BE49-F238E27FC236}">
                <a16:creationId xmlns:a16="http://schemas.microsoft.com/office/drawing/2014/main" id="{4F4B3ACE-AAC0-748F-8619-47DDA0E11644}"/>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87465" y="6390564"/>
            <a:ext cx="1821044" cy="386232"/>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1"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5" Type="http://schemas.openxmlformats.org/officeDocument/2006/relationships/theme" Target="../theme/theme3.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slideLayout" Target="../slideLayouts/slideLayout28.xml"/></Relationships>
</file>

<file path=ppt/slideMasters/_rels/slideMaster4.xml.rels><?xml version="1.0" encoding="UTF-8" standalone="yes"?>
<Relationships xmlns="http://schemas.openxmlformats.org/package/2006/relationships"><Relationship Id="rId1" Type="http://schemas.openxmlformats.org/officeDocument/2006/relationships/theme" Target="../theme/theme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81192" y="705124"/>
            <a:ext cx="11029616" cy="1189554"/>
          </a:xfrm>
          <a:prstGeom prst="rect">
            <a:avLst/>
          </a:prstGeom>
        </p:spPr>
        <p:txBody>
          <a:bodyPr vert="horz" lIns="91440" tIns="45720" rIns="91440" bIns="45720" rtlCol="0" anchor="b">
            <a:normAutofit/>
          </a:bodyPr>
          <a:lstStyle/>
          <a:p>
            <a:r>
              <a:rPr lang="en-US" dirty="0"/>
              <a:t>Click to edit Master title style</a:t>
            </a:r>
          </a:p>
        </p:txBody>
      </p:sp>
      <p:sp>
        <p:nvSpPr>
          <p:cNvPr id="3" name="Text Placeholder 2"/>
          <p:cNvSpPr>
            <a:spLocks noGrp="1"/>
          </p:cNvSpPr>
          <p:nvPr>
            <p:ph type="body" idx="1"/>
          </p:nvPr>
        </p:nvSpPr>
        <p:spPr>
          <a:xfrm>
            <a:off x="581192" y="2336003"/>
            <a:ext cx="11029616" cy="3522794"/>
          </a:xfrm>
          <a:prstGeom prst="rect">
            <a:avLst/>
          </a:prstGeom>
        </p:spPr>
        <p:txBody>
          <a:bodyPr vert="horz" lIns="91440" tIns="45720" rIns="91440" bIns="45720" rtlCol="0"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7605951" y="5956137"/>
            <a:ext cx="2844799" cy="365125"/>
          </a:xfrm>
          <a:prstGeom prst="rect">
            <a:avLst/>
          </a:prstGeom>
        </p:spPr>
        <p:txBody>
          <a:bodyPr vert="horz" lIns="91440" tIns="45720" rIns="91440" bIns="45720" rtlCol="0" anchor="ctr"/>
          <a:lstStyle>
            <a:lvl1pPr algn="r">
              <a:defRPr sz="900">
                <a:solidFill>
                  <a:schemeClr val="accent2"/>
                </a:solidFill>
              </a:defRPr>
            </a:lvl1pPr>
          </a:lstStyle>
          <a:p>
            <a:fld id="{EDBAC8D9-C124-4B74-9CB9-474FDD0AD4C5}" type="datetime1">
              <a:rPr lang="en-US" smtClean="0"/>
              <a:t>10/19/2025</a:t>
            </a:fld>
            <a:endParaRPr lang="en-US" dirty="0"/>
          </a:p>
        </p:txBody>
      </p:sp>
      <p:sp>
        <p:nvSpPr>
          <p:cNvPr id="5" name="Footer Placeholder 4"/>
          <p:cNvSpPr>
            <a:spLocks noGrp="1"/>
          </p:cNvSpPr>
          <p:nvPr>
            <p:ph type="ftr" sz="quarter" idx="3"/>
          </p:nvPr>
        </p:nvSpPr>
        <p:spPr>
          <a:xfrm>
            <a:off x="581192" y="5951811"/>
            <a:ext cx="6917210" cy="365125"/>
          </a:xfrm>
          <a:prstGeom prst="rect">
            <a:avLst/>
          </a:prstGeom>
        </p:spPr>
        <p:txBody>
          <a:bodyPr vert="horz" lIns="91440" tIns="45720" rIns="91440" bIns="45720" rtlCol="0" anchor="ctr"/>
          <a:lstStyle>
            <a:lvl1pPr algn="l">
              <a:defRPr sz="900" cap="all">
                <a:solidFill>
                  <a:schemeClr val="accent2"/>
                </a:solidFill>
              </a:defRPr>
            </a:lvl1pPr>
          </a:lstStyle>
          <a:p>
            <a:endParaRPr lang="en-US" dirty="0"/>
          </a:p>
        </p:txBody>
      </p:sp>
      <p:sp>
        <p:nvSpPr>
          <p:cNvPr id="6" name="Slide Number Placeholder 5"/>
          <p:cNvSpPr>
            <a:spLocks noGrp="1"/>
          </p:cNvSpPr>
          <p:nvPr>
            <p:ph type="sldNum" sz="quarter" idx="4"/>
          </p:nvPr>
        </p:nvSpPr>
        <p:spPr>
          <a:xfrm>
            <a:off x="10558300" y="5956137"/>
            <a:ext cx="1052510" cy="365125"/>
          </a:xfrm>
          <a:prstGeom prst="rect">
            <a:avLst/>
          </a:prstGeom>
        </p:spPr>
        <p:txBody>
          <a:bodyPr vert="horz" lIns="91440" tIns="45720" rIns="91440" bIns="45720" rtlCol="0" anchor="ctr"/>
          <a:lstStyle>
            <a:lvl1pPr algn="r">
              <a:defRPr sz="900">
                <a:solidFill>
                  <a:schemeClr val="accent2"/>
                </a:solidFill>
              </a:defRPr>
            </a:lvl1pPr>
          </a:lstStyle>
          <a:p>
            <a:fld id="{D57F1E4F-1CFF-5643-939E-217C01CDF565}" type="slidenum">
              <a:rPr lang="en-US" dirty="0"/>
              <a:pPr/>
              <a:t>‹#›</a:t>
            </a:fld>
            <a:endParaRPr lang="en-US" dirty="0"/>
          </a:p>
        </p:txBody>
      </p:sp>
      <p:sp>
        <p:nvSpPr>
          <p:cNvPr id="9" name="Rectangle 8"/>
          <p:cNvSpPr/>
          <p:nvPr/>
        </p:nvSpPr>
        <p:spPr>
          <a:xfrm>
            <a:off x="446534" y="457200"/>
            <a:ext cx="3703320" cy="94997"/>
          </a:xfrm>
          <a:prstGeom prst="rect">
            <a:avLst/>
          </a:prstGeom>
          <a:solidFill>
            <a:schemeClr val="accent1">
              <a:lumMod val="75000"/>
              <a:lumOff val="25000"/>
            </a:schemeClr>
          </a:solidFill>
          <a:ln>
            <a:noFill/>
          </a:ln>
          <a:effectLst/>
        </p:spPr>
        <p:style>
          <a:lnRef idx="1">
            <a:schemeClr val="accent1"/>
          </a:lnRef>
          <a:fillRef idx="3">
            <a:schemeClr val="accent1"/>
          </a:fillRef>
          <a:effectRef idx="2">
            <a:schemeClr val="accent1"/>
          </a:effectRef>
          <a:fontRef idx="minor">
            <a:schemeClr val="lt1"/>
          </a:fontRef>
        </p:style>
      </p:sp>
      <p:sp>
        <p:nvSpPr>
          <p:cNvPr id="10" name="Rectangle 9"/>
          <p:cNvSpPr/>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a:xfrm>
            <a:off x="4241830" y="457200"/>
            <a:ext cx="3703320" cy="91440"/>
          </a:xfrm>
          <a:prstGeom prst="rect">
            <a:avLst/>
          </a:prstGeom>
          <a:solidFill>
            <a:schemeClr val="accent2">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sp>
    </p:spTree>
  </p:cSld>
  <p:clrMap bg1="lt1" tx1="dk1" bg2="lt2" tx2="dk2" accent1="accent1" accent2="accent2" accent3="accent3" accent4="accent4" accent5="accent5" accent6="accent6" hlink="hlink" folHlink="folHlink"/>
  <p:sldLayoutIdLst>
    <p:sldLayoutId id="2147483649" r:id="rId1"/>
    <p:sldLayoutId id="2147483661" r:id="rId2"/>
    <p:sldLayoutId id="2147483650" r:id="rId3"/>
    <p:sldLayoutId id="2147483662" r:id="rId4"/>
    <p:sldLayoutId id="2147483651" r:id="rId5"/>
    <p:sldLayoutId id="2147483663"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Lst>
  <p:hf sldNum="0" hdr="0" ftr="0" dt="0"/>
  <p:txStyles>
    <p:titleStyle>
      <a:lvl1pPr algn="l" defTabSz="457200" rtl="0" eaLnBrk="1" latinLnBrk="0" hangingPunct="1">
        <a:spcBef>
          <a:spcPct val="0"/>
        </a:spcBef>
        <a:buNone/>
        <a:defRPr sz="2800" b="0" kern="1200" cap="all">
          <a:solidFill>
            <a:schemeClr val="bg1"/>
          </a:solidFill>
          <a:latin typeface="Calibri" panose="020F0502020204030204" pitchFamily="34" charset="0"/>
          <a:ea typeface="Calibri" panose="020F0502020204030204" pitchFamily="34" charset="0"/>
          <a:cs typeface="Calibri" panose="020F0502020204030204" pitchFamily="34"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kern="1200">
          <a:solidFill>
            <a:schemeClr val="tx2"/>
          </a:solidFill>
          <a:latin typeface="Calibri" panose="020F0502020204030204" pitchFamily="34" charset="0"/>
          <a:ea typeface="Calibri" panose="020F0502020204030204" pitchFamily="34" charset="0"/>
          <a:cs typeface="Calibri" panose="020F0502020204030204" pitchFamily="34" charset="0"/>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kern="1200">
          <a:solidFill>
            <a:schemeClr val="tx2"/>
          </a:solidFill>
          <a:latin typeface="Calibri" panose="020F0502020204030204" pitchFamily="34" charset="0"/>
          <a:ea typeface="Calibri" panose="020F0502020204030204" pitchFamily="34" charset="0"/>
          <a:cs typeface="Calibri" panose="020F0502020204030204" pitchFamily="34" charset="0"/>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kern="1200">
          <a:solidFill>
            <a:schemeClr val="tx2"/>
          </a:solidFill>
          <a:latin typeface="Calibri" panose="020F0502020204030204" pitchFamily="34" charset="0"/>
          <a:ea typeface="Calibri" panose="020F0502020204030204" pitchFamily="34" charset="0"/>
          <a:cs typeface="Calibri" panose="020F0502020204030204" pitchFamily="34" charset="0"/>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Calibri" panose="020F0502020204030204" pitchFamily="34" charset="0"/>
          <a:ea typeface="Calibri" panose="020F0502020204030204" pitchFamily="34" charset="0"/>
          <a:cs typeface="Calibri" panose="020F0502020204030204" pitchFamily="34" charset="0"/>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Calibri" panose="020F0502020204030204" pitchFamily="34" charset="0"/>
          <a:ea typeface="Calibri" panose="020F0502020204030204" pitchFamily="34" charset="0"/>
          <a:cs typeface="Calibri" panose="020F0502020204030204" pitchFamily="34" charset="0"/>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51310986"/>
      </p:ext>
    </p:extLst>
  </p:cSld>
  <p:clrMap bg1="lt1" tx1="dk1" bg2="lt2" tx2="dk2" accent1="accent1" accent2="accent2" accent3="accent3" accent4="accent4" accent5="accent5" accent6="accent6" hlink="hlink" folHlink="folHlink"/>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81192" y="705124"/>
            <a:ext cx="11029616" cy="1189554"/>
          </a:xfrm>
          <a:prstGeom prst="rect">
            <a:avLst/>
          </a:prstGeom>
        </p:spPr>
        <p:txBody>
          <a:bodyPr vert="horz" lIns="91440" tIns="45720" rIns="91440" bIns="45720" rtlCol="0" anchor="b">
            <a:normAutofit/>
          </a:bodyPr>
          <a:lstStyle/>
          <a:p>
            <a:r>
              <a:rPr lang="en-US" dirty="0"/>
              <a:t>Click to edit Master title style</a:t>
            </a:r>
          </a:p>
        </p:txBody>
      </p:sp>
      <p:sp>
        <p:nvSpPr>
          <p:cNvPr id="3" name="Text Placeholder 2"/>
          <p:cNvSpPr>
            <a:spLocks noGrp="1"/>
          </p:cNvSpPr>
          <p:nvPr>
            <p:ph type="body" idx="1"/>
          </p:nvPr>
        </p:nvSpPr>
        <p:spPr>
          <a:xfrm>
            <a:off x="581192" y="2336003"/>
            <a:ext cx="11029616" cy="3522794"/>
          </a:xfrm>
          <a:prstGeom prst="rect">
            <a:avLst/>
          </a:prstGeom>
        </p:spPr>
        <p:txBody>
          <a:bodyPr vert="horz" lIns="91440" tIns="45720" rIns="91440" bIns="45720" rtlCol="0"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7605951" y="5956137"/>
            <a:ext cx="2844799" cy="365125"/>
          </a:xfrm>
          <a:prstGeom prst="rect">
            <a:avLst/>
          </a:prstGeom>
        </p:spPr>
        <p:txBody>
          <a:bodyPr vert="horz" lIns="91440" tIns="45720" rIns="91440" bIns="45720" rtlCol="0" anchor="ctr"/>
          <a:lstStyle>
            <a:lvl1pPr algn="r">
              <a:defRPr sz="900">
                <a:solidFill>
                  <a:schemeClr val="accent2"/>
                </a:solidFill>
              </a:defRPr>
            </a:lvl1pPr>
          </a:lstStyle>
          <a:p>
            <a:fld id="{EDBAC8D9-C124-4B74-9CB9-474FDD0AD4C5}" type="datetime1">
              <a:rPr lang="en-US" smtClean="0"/>
              <a:t>10/19/2025</a:t>
            </a:fld>
            <a:endParaRPr lang="en-US" dirty="0"/>
          </a:p>
        </p:txBody>
      </p:sp>
      <p:sp>
        <p:nvSpPr>
          <p:cNvPr id="5" name="Footer Placeholder 4"/>
          <p:cNvSpPr>
            <a:spLocks noGrp="1"/>
          </p:cNvSpPr>
          <p:nvPr>
            <p:ph type="ftr" sz="quarter" idx="3"/>
          </p:nvPr>
        </p:nvSpPr>
        <p:spPr>
          <a:xfrm>
            <a:off x="581192" y="5951811"/>
            <a:ext cx="6917210" cy="365125"/>
          </a:xfrm>
          <a:prstGeom prst="rect">
            <a:avLst/>
          </a:prstGeom>
        </p:spPr>
        <p:txBody>
          <a:bodyPr vert="horz" lIns="91440" tIns="45720" rIns="91440" bIns="45720" rtlCol="0" anchor="ctr"/>
          <a:lstStyle>
            <a:lvl1pPr algn="l">
              <a:defRPr sz="900" cap="all">
                <a:solidFill>
                  <a:schemeClr val="accent2"/>
                </a:solidFill>
              </a:defRPr>
            </a:lvl1pPr>
          </a:lstStyle>
          <a:p>
            <a:endParaRPr lang="en-US" dirty="0"/>
          </a:p>
        </p:txBody>
      </p:sp>
      <p:sp>
        <p:nvSpPr>
          <p:cNvPr id="6" name="Slide Number Placeholder 5"/>
          <p:cNvSpPr>
            <a:spLocks noGrp="1"/>
          </p:cNvSpPr>
          <p:nvPr>
            <p:ph type="sldNum" sz="quarter" idx="4"/>
          </p:nvPr>
        </p:nvSpPr>
        <p:spPr>
          <a:xfrm>
            <a:off x="10558300" y="5956137"/>
            <a:ext cx="1052510" cy="365125"/>
          </a:xfrm>
          <a:prstGeom prst="rect">
            <a:avLst/>
          </a:prstGeom>
        </p:spPr>
        <p:txBody>
          <a:bodyPr vert="horz" lIns="91440" tIns="45720" rIns="91440" bIns="45720" rtlCol="0" anchor="ctr"/>
          <a:lstStyle>
            <a:lvl1pPr algn="r">
              <a:defRPr sz="900">
                <a:solidFill>
                  <a:schemeClr val="accent2"/>
                </a:solidFill>
              </a:defRPr>
            </a:lvl1pPr>
          </a:lstStyle>
          <a:p>
            <a:fld id="{D57F1E4F-1CFF-5643-939E-217C01CDF565}" type="slidenum">
              <a:rPr lang="en-US" dirty="0"/>
              <a:pPr/>
              <a:t>‹#›</a:t>
            </a:fld>
            <a:endParaRPr lang="en-US" dirty="0"/>
          </a:p>
        </p:txBody>
      </p:sp>
      <p:sp>
        <p:nvSpPr>
          <p:cNvPr id="9" name="Rectangle 8"/>
          <p:cNvSpPr/>
          <p:nvPr/>
        </p:nvSpPr>
        <p:spPr>
          <a:xfrm>
            <a:off x="446534" y="457200"/>
            <a:ext cx="3703320" cy="94997"/>
          </a:xfrm>
          <a:prstGeom prst="rect">
            <a:avLst/>
          </a:prstGeom>
          <a:solidFill>
            <a:schemeClr val="accent1">
              <a:lumMod val="75000"/>
              <a:lumOff val="2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0" name="Rectangle 9"/>
          <p:cNvSpPr/>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1" name="Rectangle 10"/>
          <p:cNvSpPr/>
          <p:nvPr/>
        </p:nvSpPr>
        <p:spPr>
          <a:xfrm>
            <a:off x="4241830" y="457200"/>
            <a:ext cx="3703320" cy="91440"/>
          </a:xfrm>
          <a:prstGeom prst="rect">
            <a:avLst/>
          </a:prstGeom>
          <a:solidFill>
            <a:schemeClr val="accent2">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Tree>
    <p:extLst>
      <p:ext uri="{BB962C8B-B14F-4D97-AF65-F5344CB8AC3E}">
        <p14:creationId xmlns:p14="http://schemas.microsoft.com/office/powerpoint/2010/main" val="379055786"/>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 id="2147483676" r:id="rId12"/>
    <p:sldLayoutId id="2147483677" r:id="rId13"/>
    <p:sldLayoutId id="2147483678" r:id="rId14"/>
  </p:sldLayoutIdLst>
  <p:hf sldNum="0" hdr="0" ftr="0" dt="0"/>
  <p:txStyles>
    <p:titleStyle>
      <a:lvl1pPr algn="l" defTabSz="457200" rtl="0" eaLnBrk="1" latinLnBrk="0" hangingPunct="1">
        <a:spcBef>
          <a:spcPct val="0"/>
        </a:spcBef>
        <a:buNone/>
        <a:defRPr sz="2800" b="0" kern="1200" cap="all">
          <a:solidFill>
            <a:schemeClr val="bg1"/>
          </a:solidFill>
          <a:latin typeface="Calibri" panose="020F0502020204030204" pitchFamily="34" charset="0"/>
          <a:ea typeface="Calibri" panose="020F0502020204030204" pitchFamily="34" charset="0"/>
          <a:cs typeface="Calibri" panose="020F0502020204030204" pitchFamily="34"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kern="1200">
          <a:solidFill>
            <a:schemeClr val="tx2"/>
          </a:solidFill>
          <a:latin typeface="Calibri" panose="020F0502020204030204" pitchFamily="34" charset="0"/>
          <a:ea typeface="Calibri" panose="020F0502020204030204" pitchFamily="34" charset="0"/>
          <a:cs typeface="Calibri" panose="020F0502020204030204" pitchFamily="34" charset="0"/>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kern="1200">
          <a:solidFill>
            <a:schemeClr val="tx2"/>
          </a:solidFill>
          <a:latin typeface="Calibri" panose="020F0502020204030204" pitchFamily="34" charset="0"/>
          <a:ea typeface="Calibri" panose="020F0502020204030204" pitchFamily="34" charset="0"/>
          <a:cs typeface="Calibri" panose="020F0502020204030204" pitchFamily="34" charset="0"/>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kern="1200">
          <a:solidFill>
            <a:schemeClr val="tx2"/>
          </a:solidFill>
          <a:latin typeface="Calibri" panose="020F0502020204030204" pitchFamily="34" charset="0"/>
          <a:ea typeface="Calibri" panose="020F0502020204030204" pitchFamily="34" charset="0"/>
          <a:cs typeface="Calibri" panose="020F0502020204030204" pitchFamily="34" charset="0"/>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Calibri" panose="020F0502020204030204" pitchFamily="34" charset="0"/>
          <a:ea typeface="Calibri" panose="020F0502020204030204" pitchFamily="34" charset="0"/>
          <a:cs typeface="Calibri" panose="020F0502020204030204" pitchFamily="34" charset="0"/>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Calibri" panose="020F0502020204030204" pitchFamily="34" charset="0"/>
          <a:ea typeface="Calibri" panose="020F0502020204030204" pitchFamily="34" charset="0"/>
          <a:cs typeface="Calibri" panose="020F0502020204030204" pitchFamily="34" charset="0"/>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38543624"/>
      </p:ext>
    </p:extLst>
  </p:cSld>
  <p:clrMap bg1="lt1" tx1="dk1" bg2="lt2" tx2="dk2" accent1="accent1" accent2="accent2" accent3="accent3" accent4="accent4" accent5="accent5" accent6="accent6" hlink="hlink" folHlink="folHlink"/>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2DBA70-3C88-4960-B0D4-84FCD42B19DB}"/>
              </a:ext>
            </a:extLst>
          </p:cNvPr>
          <p:cNvSpPr>
            <a:spLocks noGrp="1"/>
          </p:cNvSpPr>
          <p:nvPr>
            <p:ph type="ctrTitle"/>
          </p:nvPr>
        </p:nvSpPr>
        <p:spPr>
          <a:xfrm>
            <a:off x="581191" y="2377441"/>
            <a:ext cx="10993549" cy="1475013"/>
          </a:xfrm>
        </p:spPr>
        <p:txBody>
          <a:bodyPr>
            <a:normAutofit/>
          </a:bodyPr>
          <a:lstStyle/>
          <a:p>
            <a:pPr algn="ctr"/>
            <a:endParaRPr lang="en-US" sz="3200" i="1" dirty="0">
              <a:solidFill>
                <a:schemeClr val="tx1"/>
              </a:solidFill>
            </a:endParaRPr>
          </a:p>
        </p:txBody>
      </p:sp>
      <p:sp>
        <p:nvSpPr>
          <p:cNvPr id="3" name="Subtitle 2">
            <a:extLst>
              <a:ext uri="{FF2B5EF4-FFF2-40B4-BE49-F238E27FC236}">
                <a16:creationId xmlns:a16="http://schemas.microsoft.com/office/drawing/2014/main" id="{1B3254AA-54D7-42C3-86C1-E80F6DF9CA03}"/>
              </a:ext>
            </a:extLst>
          </p:cNvPr>
          <p:cNvSpPr>
            <a:spLocks noGrp="1"/>
          </p:cNvSpPr>
          <p:nvPr>
            <p:ph type="subTitle" idx="4294967295"/>
          </p:nvPr>
        </p:nvSpPr>
        <p:spPr>
          <a:xfrm>
            <a:off x="627682" y="4711646"/>
            <a:ext cx="10995025" cy="1296988"/>
          </a:xfrm>
        </p:spPr>
        <p:txBody>
          <a:bodyPr>
            <a:normAutofit/>
          </a:bodyPr>
          <a:lstStyle/>
          <a:p>
            <a:pPr marL="0" indent="0" algn="ctr">
              <a:buNone/>
            </a:pPr>
            <a:endParaRPr lang="en-US" sz="2400" cap="none" dirty="0">
              <a:solidFill>
                <a:schemeClr val="bg1"/>
              </a:solidFill>
            </a:endParaRPr>
          </a:p>
        </p:txBody>
      </p:sp>
      <p:pic>
        <p:nvPicPr>
          <p:cNvPr id="11" name="Picture 10">
            <a:extLst>
              <a:ext uri="{FF2B5EF4-FFF2-40B4-BE49-F238E27FC236}">
                <a16:creationId xmlns:a16="http://schemas.microsoft.com/office/drawing/2014/main" id="{865EDC99-D5CC-4219-828C-F904EFB97772}"/>
              </a:ext>
            </a:extLst>
          </p:cNvPr>
          <p:cNvPicPr>
            <a:picLocks noChangeAspect="1"/>
          </p:cNvPicPr>
          <p:nvPr/>
        </p:nvPicPr>
        <p:blipFill>
          <a:blip r:embed="rId2"/>
          <a:stretch>
            <a:fillRect/>
          </a:stretch>
        </p:blipFill>
        <p:spPr>
          <a:xfrm>
            <a:off x="4668678" y="883917"/>
            <a:ext cx="2854643" cy="1089955"/>
          </a:xfrm>
          <a:prstGeom prst="rect">
            <a:avLst/>
          </a:prstGeom>
        </p:spPr>
      </p:pic>
    </p:spTree>
    <p:extLst>
      <p:ext uri="{BB962C8B-B14F-4D97-AF65-F5344CB8AC3E}">
        <p14:creationId xmlns:p14="http://schemas.microsoft.com/office/powerpoint/2010/main" val="30983410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C269DD-44B7-4E48-9EBA-DEBDE8330DA3}"/>
              </a:ext>
            </a:extLst>
          </p:cNvPr>
          <p:cNvSpPr>
            <a:spLocks noGrp="1"/>
          </p:cNvSpPr>
          <p:nvPr>
            <p:ph type="title"/>
          </p:nvPr>
        </p:nvSpPr>
        <p:spPr/>
        <p:txBody>
          <a:bodyPr>
            <a:normAutofit fontScale="90000"/>
          </a:bodyPr>
          <a:lstStyle/>
          <a:p>
            <a:endParaRPr lang="el-GR" b="1" dirty="0"/>
          </a:p>
        </p:txBody>
      </p:sp>
      <p:sp>
        <p:nvSpPr>
          <p:cNvPr id="3" name="Content Placeholder 2">
            <a:extLst>
              <a:ext uri="{FF2B5EF4-FFF2-40B4-BE49-F238E27FC236}">
                <a16:creationId xmlns:a16="http://schemas.microsoft.com/office/drawing/2014/main" id="{07DBB5F9-57D3-4E8D-9D8A-41CBF8BEBCAF}"/>
              </a:ext>
            </a:extLst>
          </p:cNvPr>
          <p:cNvSpPr>
            <a:spLocks noGrp="1"/>
          </p:cNvSpPr>
          <p:nvPr>
            <p:ph idx="1"/>
          </p:nvPr>
        </p:nvSpPr>
        <p:spPr>
          <a:xfrm>
            <a:off x="581192" y="1370731"/>
            <a:ext cx="11029615" cy="4789714"/>
          </a:xfrm>
        </p:spPr>
        <p:txBody>
          <a:bodyPr anchor="t">
            <a:normAutofit/>
          </a:bodyPr>
          <a:lstStyle/>
          <a:p>
            <a:pPr algn="just">
              <a:lnSpc>
                <a:spcPct val="110000"/>
              </a:lnSpc>
              <a:spcBef>
                <a:spcPts val="600"/>
              </a:spcBef>
            </a:pPr>
            <a:endParaRPr lang="el-GR" dirty="0"/>
          </a:p>
        </p:txBody>
      </p:sp>
    </p:spTree>
    <p:extLst>
      <p:ext uri="{BB962C8B-B14F-4D97-AF65-F5344CB8AC3E}">
        <p14:creationId xmlns:p14="http://schemas.microsoft.com/office/powerpoint/2010/main" val="41403739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CDA882-D5BA-BA66-A0F9-22F5A5126CD8}"/>
              </a:ext>
            </a:extLst>
          </p:cNvPr>
          <p:cNvSpPr>
            <a:spLocks noGrp="1"/>
          </p:cNvSpPr>
          <p:nvPr>
            <p:ph type="title"/>
          </p:nvPr>
        </p:nvSpPr>
        <p:spPr/>
        <p:txBody>
          <a:bodyPr>
            <a:normAutofit fontScale="90000"/>
          </a:bodyPr>
          <a:lstStyle/>
          <a:p>
            <a:endParaRPr lang="en-US"/>
          </a:p>
        </p:txBody>
      </p:sp>
      <p:sp>
        <p:nvSpPr>
          <p:cNvPr id="3" name="Content Placeholder 2">
            <a:extLst>
              <a:ext uri="{FF2B5EF4-FFF2-40B4-BE49-F238E27FC236}">
                <a16:creationId xmlns:a16="http://schemas.microsoft.com/office/drawing/2014/main" id="{22321B7E-6BE4-D67E-29CC-EF70F55E5D4B}"/>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1718668118"/>
      </p:ext>
    </p:extLst>
  </p:cSld>
  <p:clrMapOvr>
    <a:masterClrMapping/>
  </p:clrMapOvr>
</p:sld>
</file>

<file path=ppt/theme/theme1.xml><?xml version="1.0" encoding="utf-8"?>
<a:theme xmlns:a="http://schemas.openxmlformats.org/drawingml/2006/main" name="Dividend">
  <a:themeElements>
    <a:clrScheme name="Dividend">
      <a:dk1>
        <a:sysClr val="windowText" lastClr="000000"/>
      </a:dk1>
      <a:lt1>
        <a:sysClr val="window" lastClr="FFFFFF"/>
      </a:lt1>
      <a:dk2>
        <a:srgbClr val="3D3D3D"/>
      </a:dk2>
      <a:lt2>
        <a:srgbClr val="EBEBEB"/>
      </a:lt2>
      <a:accent1>
        <a:srgbClr val="4D1434"/>
      </a:accent1>
      <a:accent2>
        <a:srgbClr val="903163"/>
      </a:accent2>
      <a:accent3>
        <a:srgbClr val="B2324B"/>
      </a:accent3>
      <a:accent4>
        <a:srgbClr val="969FA7"/>
      </a:accent4>
      <a:accent5>
        <a:srgbClr val="66B1CE"/>
      </a:accent5>
      <a:accent6>
        <a:srgbClr val="40619D"/>
      </a:accent6>
      <a:hlink>
        <a:srgbClr val="828282"/>
      </a:hlink>
      <a:folHlink>
        <a:srgbClr val="A5A5A5"/>
      </a:folHlink>
    </a:clrScheme>
    <a:fontScheme name="Dividend">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Dividend">
      <a:fillStyleLst>
        <a:solidFill>
          <a:schemeClr val="phClr"/>
        </a:solidFill>
        <a:gradFill rotWithShape="1">
          <a:gsLst>
            <a:gs pos="0">
              <a:schemeClr val="phClr">
                <a:tint val="68000"/>
                <a:alpha val="90000"/>
                <a:lumMod val="100000"/>
              </a:schemeClr>
            </a:gs>
            <a:gs pos="100000">
              <a:schemeClr val="phClr">
                <a:tint val="90000"/>
                <a:lumMod val="95000"/>
              </a:schemeClr>
            </a:gs>
          </a:gsLst>
          <a:lin ang="5400000" scaled="1"/>
        </a:gradFill>
        <a:gradFill rotWithShape="1">
          <a:gsLst>
            <a:gs pos="0">
              <a:schemeClr val="phClr">
                <a:tint val="98000"/>
                <a:lumMod val="110000"/>
              </a:schemeClr>
            </a:gs>
            <a:gs pos="84000">
              <a:schemeClr val="phClr">
                <a:shade val="90000"/>
                <a:lumMod val="88000"/>
              </a:schemeClr>
            </a:gs>
          </a:gsLst>
          <a:lin ang="5400000" scaled="0"/>
        </a:gradFill>
      </a:fillStyleLst>
      <a:lnStyleLst>
        <a:ln w="12700" cap="rnd" cmpd="sng" algn="ctr">
          <a:solidFill>
            <a:schemeClr val="phClr">
              <a:lumMod val="90000"/>
            </a:schemeClr>
          </a:solidFill>
          <a:prstDash val="solid"/>
        </a:ln>
        <a:ln w="22225"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55000"/>
              </a:srgbClr>
            </a:outerShdw>
          </a:effectLst>
        </a:effectStyle>
        <a:effectStyle>
          <a:effectLst>
            <a:outerShdw blurRad="88900" dist="38100" dir="5040000" rotWithShape="0">
              <a:srgbClr val="000000">
                <a:alpha val="60000"/>
              </a:srgbClr>
            </a:outerShdw>
          </a:effectLst>
          <a:scene3d>
            <a:camera prst="orthographicFront">
              <a:rot lat="0" lon="0" rev="0"/>
            </a:camera>
            <a:lightRig rig="threePt" dir="tl">
              <a:rot lat="0" lon="0" rev="1200000"/>
            </a:lightRig>
          </a:scene3d>
          <a:sp3d>
            <a:bevelT w="38100" h="50800"/>
          </a:sp3d>
        </a:effectStyle>
      </a:effectStyleLst>
      <a:bgFillStyleLst>
        <a:solidFill>
          <a:schemeClr val="phClr"/>
        </a:solidFill>
        <a:gradFill rotWithShape="1">
          <a:gsLst>
            <a:gs pos="0">
              <a:schemeClr val="phClr">
                <a:tint val="90000"/>
                <a:lumMod val="110000"/>
              </a:schemeClr>
            </a:gs>
            <a:gs pos="88000">
              <a:schemeClr val="phClr">
                <a:shade val="94000"/>
                <a:satMod val="110000"/>
                <a:lumMod val="88000"/>
              </a:schemeClr>
            </a:gs>
          </a:gsLst>
          <a:lin ang="5400000" scaled="0"/>
        </a:gradFill>
        <a:gradFill rotWithShape="1">
          <a:gsLst>
            <a:gs pos="0">
              <a:schemeClr val="phClr">
                <a:tint val="90000"/>
                <a:lumMod val="110000"/>
              </a:schemeClr>
            </a:gs>
            <a:gs pos="100000">
              <a:schemeClr val="phClr">
                <a:shade val="98000"/>
                <a:satMod val="110000"/>
                <a:lumMod val="8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Dividend" id="{9697A71B-4AB7-4A1A-BD5B-BB2D22835B57}" vid="{C21699FF-00E4-43C8-BBCC-D7E5536C3717}"/>
    </a:ext>
  </a:extLst>
</a:theme>
</file>

<file path=ppt/theme/theme2.xml><?xml version="1.0" encoding="utf-8"?>
<a:theme xmlns:a="http://schemas.openxmlformats.org/drawingml/2006/main" name="COST_ppt-16_9-color_2">
  <a:themeElements>
    <a:clrScheme name="COST THEME GREEN">
      <a:dk1>
        <a:srgbClr val="000000"/>
      </a:dk1>
      <a:lt1>
        <a:srgbClr val="FFFFFF"/>
      </a:lt1>
      <a:dk2>
        <a:srgbClr val="737373"/>
      </a:dk2>
      <a:lt2>
        <a:srgbClr val="D2D2CD"/>
      </a:lt2>
      <a:accent1>
        <a:srgbClr val="00AB9D"/>
      </a:accent1>
      <a:accent2>
        <a:srgbClr val="6E82BE"/>
      </a:accent2>
      <a:accent3>
        <a:srgbClr val="2D3778"/>
      </a:accent3>
      <a:accent4>
        <a:srgbClr val="961E64"/>
      </a:accent4>
      <a:accent5>
        <a:srgbClr val="692364"/>
      </a:accent5>
      <a:accent6>
        <a:srgbClr val="E1783C"/>
      </a:accent6>
      <a:hlink>
        <a:srgbClr val="D7D2C3"/>
      </a:hlink>
      <a:folHlink>
        <a:srgbClr val="9B9B9B"/>
      </a:folHlink>
    </a:clrScheme>
    <a:fontScheme name="Arial Black-Arial">
      <a:majorFont>
        <a:latin typeface="Arial Black"/>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OST_ppt_16X9_161212_OK" id="{403582E6-73BD-334F-B01F-7B4BB617AACB}" vid="{66E6D947-834A-5747-90BE-A14D8451F25B}"/>
    </a:ext>
  </a:extLst>
</a:theme>
</file>

<file path=ppt/theme/theme3.xml><?xml version="1.0" encoding="utf-8"?>
<a:theme xmlns:a="http://schemas.openxmlformats.org/drawingml/2006/main" name="1_Dividend">
  <a:themeElements>
    <a:clrScheme name="Dividend">
      <a:dk1>
        <a:sysClr val="windowText" lastClr="000000"/>
      </a:dk1>
      <a:lt1>
        <a:sysClr val="window" lastClr="FFFFFF"/>
      </a:lt1>
      <a:dk2>
        <a:srgbClr val="3D3D3D"/>
      </a:dk2>
      <a:lt2>
        <a:srgbClr val="EBEBEB"/>
      </a:lt2>
      <a:accent1>
        <a:srgbClr val="4D1434"/>
      </a:accent1>
      <a:accent2>
        <a:srgbClr val="903163"/>
      </a:accent2>
      <a:accent3>
        <a:srgbClr val="B2324B"/>
      </a:accent3>
      <a:accent4>
        <a:srgbClr val="969FA7"/>
      </a:accent4>
      <a:accent5>
        <a:srgbClr val="66B1CE"/>
      </a:accent5>
      <a:accent6>
        <a:srgbClr val="40619D"/>
      </a:accent6>
      <a:hlink>
        <a:srgbClr val="828282"/>
      </a:hlink>
      <a:folHlink>
        <a:srgbClr val="A5A5A5"/>
      </a:folHlink>
    </a:clrScheme>
    <a:fontScheme name="Dividend">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Dividend">
      <a:fillStyleLst>
        <a:solidFill>
          <a:schemeClr val="phClr"/>
        </a:solidFill>
        <a:gradFill rotWithShape="1">
          <a:gsLst>
            <a:gs pos="0">
              <a:schemeClr val="phClr">
                <a:tint val="68000"/>
                <a:alpha val="90000"/>
                <a:lumMod val="100000"/>
              </a:schemeClr>
            </a:gs>
            <a:gs pos="100000">
              <a:schemeClr val="phClr">
                <a:tint val="90000"/>
                <a:lumMod val="95000"/>
              </a:schemeClr>
            </a:gs>
          </a:gsLst>
          <a:lin ang="5400000" scaled="1"/>
        </a:gradFill>
        <a:gradFill rotWithShape="1">
          <a:gsLst>
            <a:gs pos="0">
              <a:schemeClr val="phClr">
                <a:tint val="98000"/>
                <a:lumMod val="110000"/>
              </a:schemeClr>
            </a:gs>
            <a:gs pos="84000">
              <a:schemeClr val="phClr">
                <a:shade val="90000"/>
                <a:lumMod val="88000"/>
              </a:schemeClr>
            </a:gs>
          </a:gsLst>
          <a:lin ang="5400000" scaled="0"/>
        </a:gradFill>
      </a:fillStyleLst>
      <a:lnStyleLst>
        <a:ln w="12700" cap="rnd" cmpd="sng" algn="ctr">
          <a:solidFill>
            <a:schemeClr val="phClr">
              <a:lumMod val="90000"/>
            </a:schemeClr>
          </a:solidFill>
          <a:prstDash val="solid"/>
        </a:ln>
        <a:ln w="22225"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55000"/>
              </a:srgbClr>
            </a:outerShdw>
          </a:effectLst>
        </a:effectStyle>
        <a:effectStyle>
          <a:effectLst>
            <a:outerShdw blurRad="88900" dist="38100" dir="5040000" rotWithShape="0">
              <a:srgbClr val="000000">
                <a:alpha val="60000"/>
              </a:srgbClr>
            </a:outerShdw>
          </a:effectLst>
          <a:scene3d>
            <a:camera prst="orthographicFront">
              <a:rot lat="0" lon="0" rev="0"/>
            </a:camera>
            <a:lightRig rig="threePt" dir="tl">
              <a:rot lat="0" lon="0" rev="1200000"/>
            </a:lightRig>
          </a:scene3d>
          <a:sp3d>
            <a:bevelT w="38100" h="50800"/>
          </a:sp3d>
        </a:effectStyle>
      </a:effectStyleLst>
      <a:bgFillStyleLst>
        <a:solidFill>
          <a:schemeClr val="phClr"/>
        </a:solidFill>
        <a:gradFill rotWithShape="1">
          <a:gsLst>
            <a:gs pos="0">
              <a:schemeClr val="phClr">
                <a:tint val="90000"/>
                <a:lumMod val="110000"/>
              </a:schemeClr>
            </a:gs>
            <a:gs pos="88000">
              <a:schemeClr val="phClr">
                <a:shade val="94000"/>
                <a:satMod val="110000"/>
                <a:lumMod val="88000"/>
              </a:schemeClr>
            </a:gs>
          </a:gsLst>
          <a:lin ang="5400000" scaled="0"/>
        </a:gradFill>
        <a:gradFill rotWithShape="1">
          <a:gsLst>
            <a:gs pos="0">
              <a:schemeClr val="phClr">
                <a:tint val="90000"/>
                <a:lumMod val="110000"/>
              </a:schemeClr>
            </a:gs>
            <a:gs pos="100000">
              <a:schemeClr val="phClr">
                <a:shade val="98000"/>
                <a:satMod val="110000"/>
                <a:lumMod val="8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Dividend" id="{9697A71B-4AB7-4A1A-BD5B-BB2D22835B57}" vid="{C21699FF-00E4-43C8-BBCC-D7E5536C3717}"/>
    </a:ext>
  </a:extLst>
</a:theme>
</file>

<file path=ppt/theme/theme4.xml><?xml version="1.0" encoding="utf-8"?>
<a:theme xmlns:a="http://schemas.openxmlformats.org/drawingml/2006/main" name="1_COST_ppt-16_9-color_2">
  <a:themeElements>
    <a:clrScheme name="COST THEME GREEN">
      <a:dk1>
        <a:srgbClr val="000000"/>
      </a:dk1>
      <a:lt1>
        <a:srgbClr val="FFFFFF"/>
      </a:lt1>
      <a:dk2>
        <a:srgbClr val="737373"/>
      </a:dk2>
      <a:lt2>
        <a:srgbClr val="D2D2CD"/>
      </a:lt2>
      <a:accent1>
        <a:srgbClr val="00AB9D"/>
      </a:accent1>
      <a:accent2>
        <a:srgbClr val="6E82BE"/>
      </a:accent2>
      <a:accent3>
        <a:srgbClr val="2D3778"/>
      </a:accent3>
      <a:accent4>
        <a:srgbClr val="961E64"/>
      </a:accent4>
      <a:accent5>
        <a:srgbClr val="692364"/>
      </a:accent5>
      <a:accent6>
        <a:srgbClr val="E1783C"/>
      </a:accent6>
      <a:hlink>
        <a:srgbClr val="D7D2C3"/>
      </a:hlink>
      <a:folHlink>
        <a:srgbClr val="9B9B9B"/>
      </a:folHlink>
    </a:clrScheme>
    <a:fontScheme name="Arial Black-Arial">
      <a:majorFont>
        <a:latin typeface="Arial Black"/>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OST_ppt_16X9_161212_OK" id="{403582E6-73BD-334F-B01F-7B4BB617AACB}" vid="{66E6D947-834A-5747-90BE-A14D8451F25B}"/>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11" ma:contentTypeDescription="Create a new document." ma:contentTypeScope="" ma:versionID="9677210f24a1be23c92c90fd886aa0aa">
  <xsd:schema xmlns:xsd="http://www.w3.org/2001/XMLSchema" xmlns:xs="http://www.w3.org/2001/XMLSchema" xmlns:p="http://schemas.microsoft.com/office/2006/metadata/properties" xmlns:ns2="71af3243-3dd4-4a8d-8c0d-dd76da1f02a5" xmlns:ns3="16c05727-aa75-4e4a-9b5f-8a80a1165891" targetNamespace="http://schemas.microsoft.com/office/2006/metadata/properties" ma:root="true" ma:fieldsID="60e05723c5c1908df1a1a4ebf11d344e" ns2:_="" ns3:_="">
    <xsd:import namespace="71af3243-3dd4-4a8d-8c0d-dd76da1f02a5"/>
    <xsd:import namespace="16c05727-aa75-4e4a-9b5f-8a80a1165891"/>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1" nillable="true" ma:displayName="MediaServiceAutoTags"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fals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MediaServiceKeyPoints xmlns="71af3243-3dd4-4a8d-8c0d-dd76da1f02a5"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5A32ED2-6DBA-4E14-851E-DE5772C902F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af3243-3dd4-4a8d-8c0d-dd76da1f02a5"/>
    <ds:schemaRef ds:uri="16c05727-aa75-4e4a-9b5f-8a80a116589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AA7F0652-397B-4F71-B75E-207A80EB2786}">
  <ds:schemaRefs>
    <ds:schemaRef ds:uri="http://schemas.microsoft.com/office/2006/metadata/properties"/>
    <ds:schemaRef ds:uri="http://schemas.microsoft.com/office/infopath/2007/PartnerControls"/>
    <ds:schemaRef ds:uri="71af3243-3dd4-4a8d-8c0d-dd76da1f02a5"/>
  </ds:schemaRefs>
</ds:datastoreItem>
</file>

<file path=customXml/itemProps3.xml><?xml version="1.0" encoding="utf-8"?>
<ds:datastoreItem xmlns:ds="http://schemas.openxmlformats.org/officeDocument/2006/customXml" ds:itemID="{D1CAB62D-49E5-4271-85C6-1466970BAB6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Dividend design</Template>
  <TotalTime>56</TotalTime>
  <Words>0</Words>
  <Application>Microsoft Office PowerPoint</Application>
  <PresentationFormat>Widescreen</PresentationFormat>
  <Paragraphs>0</Paragraphs>
  <Slides>3</Slides>
  <Notes>0</Notes>
  <HiddenSlides>0</HiddenSlides>
  <MMClips>0</MMClips>
  <ScaleCrop>false</ScaleCrop>
  <HeadingPairs>
    <vt:vector size="6" baseType="variant">
      <vt:variant>
        <vt:lpstr>Fonts Used</vt:lpstr>
      </vt:variant>
      <vt:variant>
        <vt:i4>4</vt:i4>
      </vt:variant>
      <vt:variant>
        <vt:lpstr>Theme</vt:lpstr>
      </vt:variant>
      <vt:variant>
        <vt:i4>4</vt:i4>
      </vt:variant>
      <vt:variant>
        <vt:lpstr>Slide Titles</vt:lpstr>
      </vt:variant>
      <vt:variant>
        <vt:i4>3</vt:i4>
      </vt:variant>
    </vt:vector>
  </HeadingPairs>
  <TitlesOfParts>
    <vt:vector size="11" baseType="lpstr">
      <vt:lpstr>Arial</vt:lpstr>
      <vt:lpstr>Calibri</vt:lpstr>
      <vt:lpstr>Gill Sans MT</vt:lpstr>
      <vt:lpstr>Wingdings 2</vt:lpstr>
      <vt:lpstr>Dividend</vt:lpstr>
      <vt:lpstr>COST_ppt-16_9-color_2</vt:lpstr>
      <vt:lpstr>1_Dividend</vt:lpstr>
      <vt:lpstr>1_COST_ppt-16_9-color_2</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tzikoulis</dc:creator>
  <cp:lastModifiedBy>tzikoulis</cp:lastModifiedBy>
  <cp:revision>41</cp:revision>
  <dcterms:created xsi:type="dcterms:W3CDTF">2025-06-10T20:51:13Z</dcterms:created>
  <dcterms:modified xsi:type="dcterms:W3CDTF">2025-10-18T22:37:14Z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