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7"/>
  </p:notesMasterIdLst>
  <p:handoutMasterIdLst>
    <p:handoutMasterId r:id="rId8"/>
  </p:handoutMasterIdLst>
  <p:sldIdLst>
    <p:sldId id="256" r:id="rId2"/>
    <p:sldId id="263" r:id="rId3"/>
    <p:sldId id="1851" r:id="rId4"/>
    <p:sldId id="1852" r:id="rId5"/>
    <p:sldId id="185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1FA4CD8-6868-4417-84BF-8CB212525E21}">
          <p14:sldIdLst>
            <p14:sldId id="256"/>
            <p14:sldId id="263"/>
            <p14:sldId id="1851"/>
            <p14:sldId id="1852"/>
            <p14:sldId id="185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4082"/>
    <a:srgbClr val="C9A5EE"/>
    <a:srgbClr val="F2F2F2"/>
    <a:srgbClr val="404040"/>
    <a:srgbClr val="44C1F2"/>
    <a:srgbClr val="355B8C"/>
    <a:srgbClr val="6882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65" autoAdjust="0"/>
    <p:restoredTop sz="94660"/>
  </p:normalViewPr>
  <p:slideViewPr>
    <p:cSldViewPr snapToGrid="0">
      <p:cViewPr varScale="1">
        <p:scale>
          <a:sx n="155" d="100"/>
          <a:sy n="155" d="100"/>
        </p:scale>
        <p:origin x="524" y="92"/>
      </p:cViewPr>
      <p:guideLst/>
    </p:cSldViewPr>
  </p:slideViewPr>
  <p:notesTextViewPr>
    <p:cViewPr>
      <p:scale>
        <a:sx n="1" d="1"/>
        <a:sy n="1" d="1"/>
      </p:scale>
      <p:origin x="0" y="0"/>
    </p:cViewPr>
  </p:notesTextViewPr>
  <p:notesViewPr>
    <p:cSldViewPr snapToGrid="0">
      <p:cViewPr varScale="1">
        <p:scale>
          <a:sx n="124" d="100"/>
          <a:sy n="124" d="100"/>
        </p:scale>
        <p:origin x="4960" y="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E073F34-500B-AED3-CE86-4A44DE71F4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13442A80-C74E-92A7-3F4F-00692BF95C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721BCE7-68E0-BC58-8018-DDEFBA0255C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46525A-1081-4179-BE94-FD57CD8FBD38}" type="slidenum">
              <a:rPr lang="en-US" smtClean="0"/>
              <a:t>‹#›</a:t>
            </a:fld>
            <a:endParaRPr lang="en-US"/>
          </a:p>
        </p:txBody>
      </p:sp>
    </p:spTree>
    <p:extLst>
      <p:ext uri="{BB962C8B-B14F-4D97-AF65-F5344CB8AC3E}">
        <p14:creationId xmlns:p14="http://schemas.microsoft.com/office/powerpoint/2010/main" val="4182450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E0E17-39DC-4BE0-B293-177661672232}" type="datetimeFigureOut">
              <a:rPr lang="en-US" smtClean="0"/>
              <a:t>9/9/2025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A5041E-4D03-4FFF-888E-9C337C205D5B}" type="slidenum">
              <a:rPr lang="en-US" smtClean="0"/>
              <a:t>‹#›</a:t>
            </a:fld>
            <a:endParaRPr lang="en-US"/>
          </a:p>
        </p:txBody>
      </p:sp>
    </p:spTree>
    <p:extLst>
      <p:ext uri="{BB962C8B-B14F-4D97-AF65-F5344CB8AC3E}">
        <p14:creationId xmlns:p14="http://schemas.microsoft.com/office/powerpoint/2010/main" val="3306369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E41A0-3985-1614-13C8-4A9B3A9C2120}"/>
              </a:ext>
            </a:extLst>
          </p:cNvPr>
          <p:cNvSpPr>
            <a:spLocks noGrp="1"/>
          </p:cNvSpPr>
          <p:nvPr>
            <p:ph type="ctrTitle"/>
          </p:nvPr>
        </p:nvSpPr>
        <p:spPr>
          <a:xfrm>
            <a:off x="870155" y="3269298"/>
            <a:ext cx="9144000" cy="1247358"/>
          </a:xfrm>
        </p:spPr>
        <p:txBody>
          <a:bodyPr anchor="b"/>
          <a:lstStyle>
            <a:lvl1pPr algn="l">
              <a:defRPr sz="4400">
                <a:latin typeface="+mn-lt"/>
              </a:defRPr>
            </a:lvl1pPr>
          </a:lstStyle>
          <a:p>
            <a:r>
              <a:rPr lang="en-US" dirty="0"/>
              <a:t>Click to edit Master title style</a:t>
            </a:r>
          </a:p>
        </p:txBody>
      </p:sp>
      <p:sp>
        <p:nvSpPr>
          <p:cNvPr id="3" name="Subtitle 2">
            <a:extLst>
              <a:ext uri="{FF2B5EF4-FFF2-40B4-BE49-F238E27FC236}">
                <a16:creationId xmlns:a16="http://schemas.microsoft.com/office/drawing/2014/main" id="{F0A476C3-DEBA-4AB5-AA39-998C4FF4C957}"/>
              </a:ext>
            </a:extLst>
          </p:cNvPr>
          <p:cNvSpPr>
            <a:spLocks noGrp="1"/>
          </p:cNvSpPr>
          <p:nvPr>
            <p:ph type="subTitle" idx="1"/>
          </p:nvPr>
        </p:nvSpPr>
        <p:spPr>
          <a:xfrm>
            <a:off x="870155" y="4664990"/>
            <a:ext cx="9144000" cy="622270"/>
          </a:xfrm>
        </p:spPr>
        <p:txBody>
          <a:bodyPr>
            <a:normAutofit/>
          </a:bodyPr>
          <a:lstStyle>
            <a:lvl1pPr marL="0" indent="0" algn="l">
              <a:buNone/>
              <a:defRPr sz="16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7" name="Rectangle: Top Corners Rounded 26">
            <a:extLst>
              <a:ext uri="{FF2B5EF4-FFF2-40B4-BE49-F238E27FC236}">
                <a16:creationId xmlns:a16="http://schemas.microsoft.com/office/drawing/2014/main" id="{C212805E-0964-F215-2F91-4F40E5701C2B}"/>
              </a:ext>
            </a:extLst>
          </p:cNvPr>
          <p:cNvSpPr/>
          <p:nvPr userDrawn="1"/>
        </p:nvSpPr>
        <p:spPr>
          <a:xfrm>
            <a:off x="8267700" y="0"/>
            <a:ext cx="2901900" cy="287465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8" name="Straight Connector 27">
            <a:extLst>
              <a:ext uri="{FF2B5EF4-FFF2-40B4-BE49-F238E27FC236}">
                <a16:creationId xmlns:a16="http://schemas.microsoft.com/office/drawing/2014/main" id="{7325FF93-9FF2-2A10-15FB-27EF72818AEC}"/>
              </a:ext>
            </a:extLst>
          </p:cNvPr>
          <p:cNvCxnSpPr>
            <a:cxnSpLocks/>
          </p:cNvCxnSpPr>
          <p:nvPr userDrawn="1"/>
        </p:nvCxnSpPr>
        <p:spPr>
          <a:xfrm flipV="1">
            <a:off x="870155" y="5435594"/>
            <a:ext cx="8583561" cy="22124"/>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67AF618-30D4-80C4-4C99-9573F3027E96}"/>
              </a:ext>
            </a:extLst>
          </p:cNvPr>
          <p:cNvSpPr txBox="1"/>
          <p:nvPr userDrawn="1"/>
        </p:nvSpPr>
        <p:spPr>
          <a:xfrm>
            <a:off x="9040761" y="5267498"/>
            <a:ext cx="2281084" cy="338554"/>
          </a:xfrm>
          <a:prstGeom prst="rect">
            <a:avLst/>
          </a:prstGeom>
          <a:noFill/>
        </p:spPr>
        <p:txBody>
          <a:bodyPr wrap="square" rtlCol="0">
            <a:spAutoFit/>
          </a:bodyPr>
          <a:lstStyle/>
          <a:p>
            <a:pPr algn="r"/>
            <a:r>
              <a:rPr lang="en-US" sz="1600" dirty="0">
                <a:solidFill>
                  <a:srgbClr val="404040"/>
                </a:solidFill>
                <a:latin typeface="Exo" pitchFamily="2" charset="0"/>
              </a:rPr>
              <a:t>Neutro-NARPS.eu</a:t>
            </a:r>
          </a:p>
        </p:txBody>
      </p:sp>
      <p:sp>
        <p:nvSpPr>
          <p:cNvPr id="30" name="TextBox 29">
            <a:extLst>
              <a:ext uri="{FF2B5EF4-FFF2-40B4-BE49-F238E27FC236}">
                <a16:creationId xmlns:a16="http://schemas.microsoft.com/office/drawing/2014/main" id="{AB9FFDB4-5C54-9086-672C-0F34242BBA83}"/>
              </a:ext>
            </a:extLst>
          </p:cNvPr>
          <p:cNvSpPr txBox="1"/>
          <p:nvPr userDrawn="1"/>
        </p:nvSpPr>
        <p:spPr>
          <a:xfrm>
            <a:off x="1017638" y="4752488"/>
            <a:ext cx="10451690" cy="461665"/>
          </a:xfrm>
          <a:prstGeom prst="rect">
            <a:avLst/>
          </a:prstGeom>
          <a:noFill/>
        </p:spPr>
        <p:txBody>
          <a:bodyPr wrap="square" rtlCol="0">
            <a:spAutoFit/>
          </a:bodyPr>
          <a:lstStyle/>
          <a:p>
            <a:pPr lvl="0"/>
            <a:endParaRPr lang="fr-FR" sz="2400" dirty="0">
              <a:latin typeface="Exo" pitchFamily="2" charset="0"/>
            </a:endParaRPr>
          </a:p>
        </p:txBody>
      </p:sp>
      <p:pic>
        <p:nvPicPr>
          <p:cNvPr id="34" name="Picture 33">
            <a:extLst>
              <a:ext uri="{FF2B5EF4-FFF2-40B4-BE49-F238E27FC236}">
                <a16:creationId xmlns:a16="http://schemas.microsoft.com/office/drawing/2014/main" id="{F19F1FA4-EF25-357A-9272-F4FD049E25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0155" y="891925"/>
            <a:ext cx="3244396" cy="1121359"/>
          </a:xfrm>
          <a:prstGeom prst="rect">
            <a:avLst/>
          </a:prstGeom>
        </p:spPr>
      </p:pic>
      <p:pic>
        <p:nvPicPr>
          <p:cNvPr id="41" name="Picture 40">
            <a:extLst>
              <a:ext uri="{FF2B5EF4-FFF2-40B4-BE49-F238E27FC236}">
                <a16:creationId xmlns:a16="http://schemas.microsoft.com/office/drawing/2014/main" id="{FE4712F7-9D16-9366-4FD2-878B21ED81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5093" y="5769687"/>
            <a:ext cx="1630392" cy="765263"/>
          </a:xfrm>
          <a:prstGeom prst="rect">
            <a:avLst/>
          </a:prstGeom>
        </p:spPr>
      </p:pic>
      <p:pic>
        <p:nvPicPr>
          <p:cNvPr id="42" name="Picture 41">
            <a:extLst>
              <a:ext uri="{FF2B5EF4-FFF2-40B4-BE49-F238E27FC236}">
                <a16:creationId xmlns:a16="http://schemas.microsoft.com/office/drawing/2014/main" id="{26144E23-F739-FB68-0686-59F7A18C954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408347" y="5975747"/>
            <a:ext cx="1007844" cy="211441"/>
          </a:xfrm>
          <a:prstGeom prst="rect">
            <a:avLst/>
          </a:prstGeom>
        </p:spPr>
      </p:pic>
      <p:sp>
        <p:nvSpPr>
          <p:cNvPr id="43" name="Rectangle 42">
            <a:extLst>
              <a:ext uri="{FF2B5EF4-FFF2-40B4-BE49-F238E27FC236}">
                <a16:creationId xmlns:a16="http://schemas.microsoft.com/office/drawing/2014/main" id="{D21C496B-54D4-0956-C51A-1FB883C0FC67}"/>
              </a:ext>
            </a:extLst>
          </p:cNvPr>
          <p:cNvSpPr/>
          <p:nvPr userDrawn="1"/>
        </p:nvSpPr>
        <p:spPr>
          <a:xfrm>
            <a:off x="3525728" y="5773436"/>
            <a:ext cx="7931180" cy="830997"/>
          </a:xfrm>
          <a:prstGeom prst="rect">
            <a:avLst/>
          </a:prstGeom>
        </p:spPr>
        <p:txBody>
          <a:bodyPr wrap="square">
            <a:spAutoFit/>
          </a:bodyPr>
          <a:lstStyle/>
          <a:p>
            <a:r>
              <a:rPr lang="en-US" sz="800" dirty="0">
                <a:latin typeface="Exo" pitchFamily="2" charset="0"/>
              </a:rPr>
              <a:t>This article/publication is based upon work from COST Action CA24124, supported by COST (European Cooperation in Science and Technology).</a:t>
            </a:r>
          </a:p>
          <a:p>
            <a:endParaRPr lang="en-US" sz="800" dirty="0">
              <a:latin typeface="Exo" pitchFamily="2" charset="0"/>
            </a:endParaRPr>
          </a:p>
          <a:p>
            <a:r>
              <a:rPr lang="en-US" sz="8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800" dirty="0">
              <a:latin typeface="Exo" pitchFamily="2" charset="0"/>
            </a:endParaRPr>
          </a:p>
          <a:p>
            <a:r>
              <a:rPr lang="en-US" sz="800" dirty="0">
                <a:latin typeface="Exo" pitchFamily="2" charset="0"/>
              </a:rPr>
              <a:t>www.cost.eu</a:t>
            </a:r>
            <a:endParaRPr lang="el-GR" sz="800" dirty="0">
              <a:latin typeface="Exo" pitchFamily="2" charset="0"/>
            </a:endParaRPr>
          </a:p>
        </p:txBody>
      </p:sp>
    </p:spTree>
    <p:extLst>
      <p:ext uri="{BB962C8B-B14F-4D97-AF65-F5344CB8AC3E}">
        <p14:creationId xmlns:p14="http://schemas.microsoft.com/office/powerpoint/2010/main" val="3557851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08330-FACA-24D6-4D1D-A64684AF9346}"/>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D3F58893-2042-D5D3-EBE5-27E58278D708}"/>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Rectangle 6">
            <a:extLst>
              <a:ext uri="{FF2B5EF4-FFF2-40B4-BE49-F238E27FC236}">
                <a16:creationId xmlns:a16="http://schemas.microsoft.com/office/drawing/2014/main" id="{C15F34D2-C41F-6379-2BAB-2F4DBB7B1140}"/>
              </a:ext>
            </a:extLst>
          </p:cNvPr>
          <p:cNvSpPr/>
          <p:nvPr userDrawn="1"/>
        </p:nvSpPr>
        <p:spPr>
          <a:xfrm>
            <a:off x="11549385" y="5370016"/>
            <a:ext cx="642615" cy="478334"/>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Top Corners Rounded 7">
            <a:extLst>
              <a:ext uri="{FF2B5EF4-FFF2-40B4-BE49-F238E27FC236}">
                <a16:creationId xmlns:a16="http://schemas.microsoft.com/office/drawing/2014/main" id="{6F083912-C1A9-BA60-EBB6-AD4EEA99B2A2}"/>
              </a:ext>
            </a:extLst>
          </p:cNvPr>
          <p:cNvSpPr/>
          <p:nvPr userDrawn="1"/>
        </p:nvSpPr>
        <p:spPr>
          <a:xfrm>
            <a:off x="-2229" y="0"/>
            <a:ext cx="2901900" cy="4254500"/>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1325BF5C-902B-1539-DF43-5397A724A251}"/>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BD161375-C74D-5F30-209A-8B4487D9C5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5" name="TextBox 14">
            <a:extLst>
              <a:ext uri="{FF2B5EF4-FFF2-40B4-BE49-F238E27FC236}">
                <a16:creationId xmlns:a16="http://schemas.microsoft.com/office/drawing/2014/main" id="{7A9CF64C-947E-317E-29B8-50C6B0D8D1E9}"/>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6" name="TextBox 15">
            <a:extLst>
              <a:ext uri="{FF2B5EF4-FFF2-40B4-BE49-F238E27FC236}">
                <a16:creationId xmlns:a16="http://schemas.microsoft.com/office/drawing/2014/main" id="{BEE883AD-58DE-2067-F655-E2461D977F9A}"/>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17" name="Rectangle: Top Corners Rounded 16">
            <a:extLst>
              <a:ext uri="{FF2B5EF4-FFF2-40B4-BE49-F238E27FC236}">
                <a16:creationId xmlns:a16="http://schemas.microsoft.com/office/drawing/2014/main" id="{BB5D30AC-CB38-8DFB-F8C4-02205B6E5424}"/>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9045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9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08330-FACA-24D6-4D1D-A64684AF9346}"/>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3" name="Text Placeholder 2">
            <a:extLst>
              <a:ext uri="{FF2B5EF4-FFF2-40B4-BE49-F238E27FC236}">
                <a16:creationId xmlns:a16="http://schemas.microsoft.com/office/drawing/2014/main" id="{D3F58893-2042-D5D3-EBE5-27E58278D708}"/>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Rectangle 6">
            <a:extLst>
              <a:ext uri="{FF2B5EF4-FFF2-40B4-BE49-F238E27FC236}">
                <a16:creationId xmlns:a16="http://schemas.microsoft.com/office/drawing/2014/main" id="{C15F34D2-C41F-6379-2BAB-2F4DBB7B1140}"/>
              </a:ext>
            </a:extLst>
          </p:cNvPr>
          <p:cNvSpPr/>
          <p:nvPr userDrawn="1"/>
        </p:nvSpPr>
        <p:spPr>
          <a:xfrm>
            <a:off x="11549385" y="5370016"/>
            <a:ext cx="642615" cy="478334"/>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Top Corners Rounded 7">
            <a:extLst>
              <a:ext uri="{FF2B5EF4-FFF2-40B4-BE49-F238E27FC236}">
                <a16:creationId xmlns:a16="http://schemas.microsoft.com/office/drawing/2014/main" id="{6F083912-C1A9-BA60-EBB6-AD4EEA99B2A2}"/>
              </a:ext>
            </a:extLst>
          </p:cNvPr>
          <p:cNvSpPr/>
          <p:nvPr userDrawn="1"/>
        </p:nvSpPr>
        <p:spPr>
          <a:xfrm>
            <a:off x="-2229" y="0"/>
            <a:ext cx="2901900" cy="4254500"/>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D161375-C74D-5F30-209A-8B4487D9C5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7" name="Rectangle: Top Corners Rounded 16">
            <a:extLst>
              <a:ext uri="{FF2B5EF4-FFF2-40B4-BE49-F238E27FC236}">
                <a16:creationId xmlns:a16="http://schemas.microsoft.com/office/drawing/2014/main" id="{BB5D30AC-CB38-8DFB-F8C4-02205B6E5424}"/>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2835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15F34D2-C41F-6379-2BAB-2F4DBB7B1140}"/>
              </a:ext>
            </a:extLst>
          </p:cNvPr>
          <p:cNvSpPr/>
          <p:nvPr userDrawn="1"/>
        </p:nvSpPr>
        <p:spPr>
          <a:xfrm>
            <a:off x="11549385" y="5370016"/>
            <a:ext cx="642615" cy="478334"/>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Top Corners Rounded 7">
            <a:extLst>
              <a:ext uri="{FF2B5EF4-FFF2-40B4-BE49-F238E27FC236}">
                <a16:creationId xmlns:a16="http://schemas.microsoft.com/office/drawing/2014/main" id="{6F083912-C1A9-BA60-EBB6-AD4EEA99B2A2}"/>
              </a:ext>
            </a:extLst>
          </p:cNvPr>
          <p:cNvSpPr/>
          <p:nvPr userDrawn="1"/>
        </p:nvSpPr>
        <p:spPr>
          <a:xfrm>
            <a:off x="-2229" y="0"/>
            <a:ext cx="2901900" cy="4254500"/>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1325BF5C-902B-1539-DF43-5397A724A251}"/>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A9CF64C-947E-317E-29B8-50C6B0D8D1E9}"/>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6" name="TextBox 15">
            <a:extLst>
              <a:ext uri="{FF2B5EF4-FFF2-40B4-BE49-F238E27FC236}">
                <a16:creationId xmlns:a16="http://schemas.microsoft.com/office/drawing/2014/main" id="{BEE883AD-58DE-2067-F655-E2461D977F9A}"/>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4" name="Title 1">
            <a:extLst>
              <a:ext uri="{FF2B5EF4-FFF2-40B4-BE49-F238E27FC236}">
                <a16:creationId xmlns:a16="http://schemas.microsoft.com/office/drawing/2014/main" id="{023E2F7D-3583-2E90-089C-6ABAA576D360}"/>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5" name="Text Placeholder 2">
            <a:extLst>
              <a:ext uri="{FF2B5EF4-FFF2-40B4-BE49-F238E27FC236}">
                <a16:creationId xmlns:a16="http://schemas.microsoft.com/office/drawing/2014/main" id="{83ECD8C1-AAD7-B08C-8183-7F1743FA2ABB}"/>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Rectangle: Top Corners Rounded 5">
            <a:extLst>
              <a:ext uri="{FF2B5EF4-FFF2-40B4-BE49-F238E27FC236}">
                <a16:creationId xmlns:a16="http://schemas.microsoft.com/office/drawing/2014/main" id="{74A6F28D-5B77-01C0-B709-ECBD432179F8}"/>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597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15F34D2-C41F-6379-2BAB-2F4DBB7B1140}"/>
              </a:ext>
            </a:extLst>
          </p:cNvPr>
          <p:cNvSpPr/>
          <p:nvPr userDrawn="1"/>
        </p:nvSpPr>
        <p:spPr>
          <a:xfrm>
            <a:off x="11549385" y="5370016"/>
            <a:ext cx="642615" cy="478334"/>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Top Corners Rounded 7">
            <a:extLst>
              <a:ext uri="{FF2B5EF4-FFF2-40B4-BE49-F238E27FC236}">
                <a16:creationId xmlns:a16="http://schemas.microsoft.com/office/drawing/2014/main" id="{6F083912-C1A9-BA60-EBB6-AD4EEA99B2A2}"/>
              </a:ext>
            </a:extLst>
          </p:cNvPr>
          <p:cNvSpPr/>
          <p:nvPr userDrawn="1"/>
        </p:nvSpPr>
        <p:spPr>
          <a:xfrm>
            <a:off x="-2229" y="0"/>
            <a:ext cx="2901900" cy="4254500"/>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23E2F7D-3583-2E90-089C-6ABAA576D360}"/>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5" name="Text Placeholder 2">
            <a:extLst>
              <a:ext uri="{FF2B5EF4-FFF2-40B4-BE49-F238E27FC236}">
                <a16:creationId xmlns:a16="http://schemas.microsoft.com/office/drawing/2014/main" id="{83ECD8C1-AAD7-B08C-8183-7F1743FA2ABB}"/>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Rectangle: Top Corners Rounded 5">
            <a:extLst>
              <a:ext uri="{FF2B5EF4-FFF2-40B4-BE49-F238E27FC236}">
                <a16:creationId xmlns:a16="http://schemas.microsoft.com/office/drawing/2014/main" id="{74A6F28D-5B77-01C0-B709-ECBD432179F8}"/>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13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55C434-B872-3C02-3330-B13C4523BAB2}"/>
              </a:ext>
            </a:extLst>
          </p:cNvPr>
          <p:cNvSpPr/>
          <p:nvPr userDrawn="1"/>
        </p:nvSpPr>
        <p:spPr>
          <a:xfrm>
            <a:off x="11754465" y="-1"/>
            <a:ext cx="437536"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Top Corners Rounded 4">
            <a:extLst>
              <a:ext uri="{FF2B5EF4-FFF2-40B4-BE49-F238E27FC236}">
                <a16:creationId xmlns:a16="http://schemas.microsoft.com/office/drawing/2014/main" id="{B8780E64-C8BA-8CF8-E034-5556715F5B9C}"/>
              </a:ext>
            </a:extLst>
          </p:cNvPr>
          <p:cNvSpPr/>
          <p:nvPr userDrawn="1"/>
        </p:nvSpPr>
        <p:spPr>
          <a:xfrm>
            <a:off x="210259"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3399DF3C-4F8D-3BBF-84C8-A4C608FF5607}"/>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B2D0C6B-227C-0732-83F8-CBEECC4EE1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1" name="TextBox 20">
            <a:extLst>
              <a:ext uri="{FF2B5EF4-FFF2-40B4-BE49-F238E27FC236}">
                <a16:creationId xmlns:a16="http://schemas.microsoft.com/office/drawing/2014/main" id="{989638F1-3427-F50A-01B0-58F5DE598E81}"/>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2" name="TextBox 21">
            <a:extLst>
              <a:ext uri="{FF2B5EF4-FFF2-40B4-BE49-F238E27FC236}">
                <a16:creationId xmlns:a16="http://schemas.microsoft.com/office/drawing/2014/main" id="{EAA3BA2E-736B-5D97-FE35-9FB9C5659573}"/>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23" name="Title 1">
            <a:extLst>
              <a:ext uri="{FF2B5EF4-FFF2-40B4-BE49-F238E27FC236}">
                <a16:creationId xmlns:a16="http://schemas.microsoft.com/office/drawing/2014/main" id="{8C9DC484-E612-AA96-D6EC-BEB3C52D696C}"/>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24" name="Text Placeholder 2">
            <a:extLst>
              <a:ext uri="{FF2B5EF4-FFF2-40B4-BE49-F238E27FC236}">
                <a16:creationId xmlns:a16="http://schemas.microsoft.com/office/drawing/2014/main" id="{3108AF67-70E3-DA57-49EE-FA69C06F3125}"/>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5" name="Rectangle: Top Corners Rounded 24">
            <a:extLst>
              <a:ext uri="{FF2B5EF4-FFF2-40B4-BE49-F238E27FC236}">
                <a16:creationId xmlns:a16="http://schemas.microsoft.com/office/drawing/2014/main" id="{D8ECBE0C-0791-3CD3-2032-A6F9DBFF36BF}"/>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4828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55C434-B872-3C02-3330-B13C4523BAB2}"/>
              </a:ext>
            </a:extLst>
          </p:cNvPr>
          <p:cNvSpPr/>
          <p:nvPr userDrawn="1"/>
        </p:nvSpPr>
        <p:spPr>
          <a:xfrm>
            <a:off x="11754465" y="-1"/>
            <a:ext cx="437536"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Top Corners Rounded 4">
            <a:extLst>
              <a:ext uri="{FF2B5EF4-FFF2-40B4-BE49-F238E27FC236}">
                <a16:creationId xmlns:a16="http://schemas.microsoft.com/office/drawing/2014/main" id="{B8780E64-C8BA-8CF8-E034-5556715F5B9C}"/>
              </a:ext>
            </a:extLst>
          </p:cNvPr>
          <p:cNvSpPr/>
          <p:nvPr userDrawn="1"/>
        </p:nvSpPr>
        <p:spPr>
          <a:xfrm>
            <a:off x="210259"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CB2D0C6B-227C-0732-83F8-CBEECC4EE1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3" name="Title 1">
            <a:extLst>
              <a:ext uri="{FF2B5EF4-FFF2-40B4-BE49-F238E27FC236}">
                <a16:creationId xmlns:a16="http://schemas.microsoft.com/office/drawing/2014/main" id="{8C9DC484-E612-AA96-D6EC-BEB3C52D696C}"/>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24" name="Text Placeholder 2">
            <a:extLst>
              <a:ext uri="{FF2B5EF4-FFF2-40B4-BE49-F238E27FC236}">
                <a16:creationId xmlns:a16="http://schemas.microsoft.com/office/drawing/2014/main" id="{3108AF67-70E3-DA57-49EE-FA69C06F3125}"/>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5" name="Rectangle: Top Corners Rounded 24">
            <a:extLst>
              <a:ext uri="{FF2B5EF4-FFF2-40B4-BE49-F238E27FC236}">
                <a16:creationId xmlns:a16="http://schemas.microsoft.com/office/drawing/2014/main" id="{D8ECBE0C-0791-3CD3-2032-A6F9DBFF36BF}"/>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03407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55C434-B872-3C02-3330-B13C4523BAB2}"/>
              </a:ext>
            </a:extLst>
          </p:cNvPr>
          <p:cNvSpPr/>
          <p:nvPr userDrawn="1"/>
        </p:nvSpPr>
        <p:spPr>
          <a:xfrm>
            <a:off x="11754465" y="-1"/>
            <a:ext cx="437536"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Top Corners Rounded 4">
            <a:extLst>
              <a:ext uri="{FF2B5EF4-FFF2-40B4-BE49-F238E27FC236}">
                <a16:creationId xmlns:a16="http://schemas.microsoft.com/office/drawing/2014/main" id="{B8780E64-C8BA-8CF8-E034-5556715F5B9C}"/>
              </a:ext>
            </a:extLst>
          </p:cNvPr>
          <p:cNvSpPr/>
          <p:nvPr userDrawn="1"/>
        </p:nvSpPr>
        <p:spPr>
          <a:xfrm>
            <a:off x="210259"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3399DF3C-4F8D-3BBF-84C8-A4C608FF5607}"/>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89638F1-3427-F50A-01B0-58F5DE598E81}"/>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2" name="TextBox 21">
            <a:extLst>
              <a:ext uri="{FF2B5EF4-FFF2-40B4-BE49-F238E27FC236}">
                <a16:creationId xmlns:a16="http://schemas.microsoft.com/office/drawing/2014/main" id="{EAA3BA2E-736B-5D97-FE35-9FB9C5659573}"/>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7" name="Title 1">
            <a:extLst>
              <a:ext uri="{FF2B5EF4-FFF2-40B4-BE49-F238E27FC236}">
                <a16:creationId xmlns:a16="http://schemas.microsoft.com/office/drawing/2014/main" id="{FEF93365-CEA4-320E-98E7-A261A6C6114F}"/>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8" name="Text Placeholder 2">
            <a:extLst>
              <a:ext uri="{FF2B5EF4-FFF2-40B4-BE49-F238E27FC236}">
                <a16:creationId xmlns:a16="http://schemas.microsoft.com/office/drawing/2014/main" id="{2DA53365-9CA7-87D9-80F8-5338BABECF73}"/>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Rectangle: Top Corners Rounded 8">
            <a:extLst>
              <a:ext uri="{FF2B5EF4-FFF2-40B4-BE49-F238E27FC236}">
                <a16:creationId xmlns:a16="http://schemas.microsoft.com/office/drawing/2014/main" id="{EC6BBDE4-6E7C-2242-A800-A90124FCB481}"/>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938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55C434-B872-3C02-3330-B13C4523BAB2}"/>
              </a:ext>
            </a:extLst>
          </p:cNvPr>
          <p:cNvSpPr/>
          <p:nvPr userDrawn="1"/>
        </p:nvSpPr>
        <p:spPr>
          <a:xfrm>
            <a:off x="11754465" y="-1"/>
            <a:ext cx="437536"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Top Corners Rounded 4">
            <a:extLst>
              <a:ext uri="{FF2B5EF4-FFF2-40B4-BE49-F238E27FC236}">
                <a16:creationId xmlns:a16="http://schemas.microsoft.com/office/drawing/2014/main" id="{B8780E64-C8BA-8CF8-E034-5556715F5B9C}"/>
              </a:ext>
            </a:extLst>
          </p:cNvPr>
          <p:cNvSpPr/>
          <p:nvPr userDrawn="1"/>
        </p:nvSpPr>
        <p:spPr>
          <a:xfrm>
            <a:off x="210259"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EF93365-CEA4-320E-98E7-A261A6C6114F}"/>
              </a:ext>
            </a:extLst>
          </p:cNvPr>
          <p:cNvSpPr>
            <a:spLocks noGrp="1"/>
          </p:cNvSpPr>
          <p:nvPr>
            <p:ph type="title"/>
          </p:nvPr>
        </p:nvSpPr>
        <p:spPr>
          <a:xfrm>
            <a:off x="3072538" y="1709739"/>
            <a:ext cx="8274911" cy="2775596"/>
          </a:xfrm>
        </p:spPr>
        <p:txBody>
          <a:bodyPr anchor="b">
            <a:normAutofit/>
          </a:bodyPr>
          <a:lstStyle>
            <a:lvl1pPr>
              <a:defRPr sz="4400"/>
            </a:lvl1pPr>
          </a:lstStyle>
          <a:p>
            <a:r>
              <a:rPr lang="en-US" dirty="0"/>
              <a:t>Click to edit Master title style</a:t>
            </a:r>
          </a:p>
        </p:txBody>
      </p:sp>
      <p:sp>
        <p:nvSpPr>
          <p:cNvPr id="8" name="Text Placeholder 2">
            <a:extLst>
              <a:ext uri="{FF2B5EF4-FFF2-40B4-BE49-F238E27FC236}">
                <a16:creationId xmlns:a16="http://schemas.microsoft.com/office/drawing/2014/main" id="{2DA53365-9CA7-87D9-80F8-5338BABECF73}"/>
              </a:ext>
            </a:extLst>
          </p:cNvPr>
          <p:cNvSpPr>
            <a:spLocks noGrp="1"/>
          </p:cNvSpPr>
          <p:nvPr>
            <p:ph type="body" idx="1"/>
          </p:nvPr>
        </p:nvSpPr>
        <p:spPr>
          <a:xfrm>
            <a:off x="3072538" y="458946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Rectangle: Top Corners Rounded 8">
            <a:extLst>
              <a:ext uri="{FF2B5EF4-FFF2-40B4-BE49-F238E27FC236}">
                <a16:creationId xmlns:a16="http://schemas.microsoft.com/office/drawing/2014/main" id="{EC6BBDE4-6E7C-2242-A800-A90124FCB481}"/>
              </a:ext>
            </a:extLst>
          </p:cNvPr>
          <p:cNvSpPr/>
          <p:nvPr userDrawn="1"/>
        </p:nvSpPr>
        <p:spPr>
          <a:xfrm rot="16200000">
            <a:off x="7176532" y="37746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7777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612AFE0E-6091-3439-C6CD-AD163AE2580D}"/>
              </a:ext>
            </a:extLst>
          </p:cNvPr>
          <p:cNvSpPr/>
          <p:nvPr userDrawn="1"/>
        </p:nvSpPr>
        <p:spPr>
          <a:xfrm>
            <a:off x="9294153"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BBC8F42-912F-88EC-3EE9-3C8E45ABE63F}"/>
              </a:ext>
            </a:extLst>
          </p:cNvPr>
          <p:cNvSpPr/>
          <p:nvPr userDrawn="1"/>
        </p:nvSpPr>
        <p:spPr>
          <a:xfrm>
            <a:off x="0" y="-12582"/>
            <a:ext cx="2112692"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8D53601E-EEFA-3C4F-DA3D-E40EA442CAC2}"/>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7B005D1D-2C94-B32C-1563-04BDE678C1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1" name="TextBox 20">
            <a:extLst>
              <a:ext uri="{FF2B5EF4-FFF2-40B4-BE49-F238E27FC236}">
                <a16:creationId xmlns:a16="http://schemas.microsoft.com/office/drawing/2014/main" id="{D71FA34E-8350-E0C3-9FEC-2DC8EF0084DF}"/>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2" name="TextBox 21">
            <a:extLst>
              <a:ext uri="{FF2B5EF4-FFF2-40B4-BE49-F238E27FC236}">
                <a16:creationId xmlns:a16="http://schemas.microsoft.com/office/drawing/2014/main" id="{A7085500-91D0-C3D1-D017-4A834FAA6FDE}"/>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23" name="Title 1">
            <a:extLst>
              <a:ext uri="{FF2B5EF4-FFF2-40B4-BE49-F238E27FC236}">
                <a16:creationId xmlns:a16="http://schemas.microsoft.com/office/drawing/2014/main" id="{06487BBB-0FE9-4561-70A6-28E0ABD79564}"/>
              </a:ext>
            </a:extLst>
          </p:cNvPr>
          <p:cNvSpPr>
            <a:spLocks noGrp="1"/>
          </p:cNvSpPr>
          <p:nvPr>
            <p:ph type="title"/>
          </p:nvPr>
        </p:nvSpPr>
        <p:spPr>
          <a:xfrm>
            <a:off x="684245" y="1574129"/>
            <a:ext cx="8274911" cy="2775596"/>
          </a:xfrm>
        </p:spPr>
        <p:txBody>
          <a:bodyPr anchor="b">
            <a:normAutofit/>
          </a:bodyPr>
          <a:lstStyle>
            <a:lvl1pPr>
              <a:defRPr sz="4400"/>
            </a:lvl1pPr>
          </a:lstStyle>
          <a:p>
            <a:r>
              <a:rPr lang="en-US" dirty="0"/>
              <a:t>Click to edit Master title style</a:t>
            </a:r>
          </a:p>
        </p:txBody>
      </p:sp>
      <p:sp>
        <p:nvSpPr>
          <p:cNvPr id="24" name="Text Placeholder 2">
            <a:extLst>
              <a:ext uri="{FF2B5EF4-FFF2-40B4-BE49-F238E27FC236}">
                <a16:creationId xmlns:a16="http://schemas.microsoft.com/office/drawing/2014/main" id="{1A3475D4-DDB3-BAD9-1C4B-63CD5E856C62}"/>
              </a:ext>
            </a:extLst>
          </p:cNvPr>
          <p:cNvSpPr>
            <a:spLocks noGrp="1"/>
          </p:cNvSpPr>
          <p:nvPr>
            <p:ph type="body" idx="1"/>
          </p:nvPr>
        </p:nvSpPr>
        <p:spPr>
          <a:xfrm>
            <a:off x="684245" y="445385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5" name="Rectangle: Top Corners Rounded 24">
            <a:extLst>
              <a:ext uri="{FF2B5EF4-FFF2-40B4-BE49-F238E27FC236}">
                <a16:creationId xmlns:a16="http://schemas.microsoft.com/office/drawing/2014/main" id="{410CF183-F313-3E8F-8DDD-D8E62F73B01E}"/>
              </a:ext>
            </a:extLst>
          </p:cNvPr>
          <p:cNvSpPr/>
          <p:nvPr userDrawn="1"/>
        </p:nvSpPr>
        <p:spPr>
          <a:xfrm rot="16200000">
            <a:off x="4788239" y="24185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284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612AFE0E-6091-3439-C6CD-AD163AE2580D}"/>
              </a:ext>
            </a:extLst>
          </p:cNvPr>
          <p:cNvSpPr/>
          <p:nvPr userDrawn="1"/>
        </p:nvSpPr>
        <p:spPr>
          <a:xfrm>
            <a:off x="9294153"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BBC8F42-912F-88EC-3EE9-3C8E45ABE63F}"/>
              </a:ext>
            </a:extLst>
          </p:cNvPr>
          <p:cNvSpPr/>
          <p:nvPr userDrawn="1"/>
        </p:nvSpPr>
        <p:spPr>
          <a:xfrm>
            <a:off x="0" y="-12582"/>
            <a:ext cx="2112692"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7B005D1D-2C94-B32C-1563-04BDE678C1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3" name="Title 1">
            <a:extLst>
              <a:ext uri="{FF2B5EF4-FFF2-40B4-BE49-F238E27FC236}">
                <a16:creationId xmlns:a16="http://schemas.microsoft.com/office/drawing/2014/main" id="{06487BBB-0FE9-4561-70A6-28E0ABD79564}"/>
              </a:ext>
            </a:extLst>
          </p:cNvPr>
          <p:cNvSpPr>
            <a:spLocks noGrp="1"/>
          </p:cNvSpPr>
          <p:nvPr>
            <p:ph type="title"/>
          </p:nvPr>
        </p:nvSpPr>
        <p:spPr>
          <a:xfrm>
            <a:off x="684245" y="1574129"/>
            <a:ext cx="8274911" cy="2775596"/>
          </a:xfrm>
        </p:spPr>
        <p:txBody>
          <a:bodyPr anchor="b">
            <a:normAutofit/>
          </a:bodyPr>
          <a:lstStyle>
            <a:lvl1pPr>
              <a:defRPr sz="4400"/>
            </a:lvl1pPr>
          </a:lstStyle>
          <a:p>
            <a:r>
              <a:rPr lang="en-US" dirty="0"/>
              <a:t>Click to edit Master title style</a:t>
            </a:r>
          </a:p>
        </p:txBody>
      </p:sp>
      <p:sp>
        <p:nvSpPr>
          <p:cNvPr id="24" name="Text Placeholder 2">
            <a:extLst>
              <a:ext uri="{FF2B5EF4-FFF2-40B4-BE49-F238E27FC236}">
                <a16:creationId xmlns:a16="http://schemas.microsoft.com/office/drawing/2014/main" id="{1A3475D4-DDB3-BAD9-1C4B-63CD5E856C62}"/>
              </a:ext>
            </a:extLst>
          </p:cNvPr>
          <p:cNvSpPr>
            <a:spLocks noGrp="1"/>
          </p:cNvSpPr>
          <p:nvPr>
            <p:ph type="body" idx="1"/>
          </p:nvPr>
        </p:nvSpPr>
        <p:spPr>
          <a:xfrm>
            <a:off x="684245" y="445385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5" name="Rectangle: Top Corners Rounded 24">
            <a:extLst>
              <a:ext uri="{FF2B5EF4-FFF2-40B4-BE49-F238E27FC236}">
                <a16:creationId xmlns:a16="http://schemas.microsoft.com/office/drawing/2014/main" id="{410CF183-F313-3E8F-8DDD-D8E62F73B01E}"/>
              </a:ext>
            </a:extLst>
          </p:cNvPr>
          <p:cNvSpPr/>
          <p:nvPr userDrawn="1"/>
        </p:nvSpPr>
        <p:spPr>
          <a:xfrm rot="16200000">
            <a:off x="4788239" y="24185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871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D53DC-530D-A431-50C4-3E4C3D727C5B}"/>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55A6EBA1-11E2-D164-066B-D91C564FD76F}"/>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Top Corners Rounded 6">
            <a:extLst>
              <a:ext uri="{FF2B5EF4-FFF2-40B4-BE49-F238E27FC236}">
                <a16:creationId xmlns:a16="http://schemas.microsoft.com/office/drawing/2014/main" id="{B65AFABA-0624-52E8-AE2B-611C407E1F4E}"/>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C3AA696-B06D-CE9C-968B-057B10E9603A}"/>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794898A7-4A43-8ECF-A38E-72CDC5EB7AA2}"/>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2E8A3472-48CA-DD1E-E6E9-39F6A9F660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5" name="TextBox 14">
            <a:extLst>
              <a:ext uri="{FF2B5EF4-FFF2-40B4-BE49-F238E27FC236}">
                <a16:creationId xmlns:a16="http://schemas.microsoft.com/office/drawing/2014/main" id="{875B78FB-CAE9-C54F-432E-9CFC7D3E725D}"/>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6" name="TextBox 15">
            <a:extLst>
              <a:ext uri="{FF2B5EF4-FFF2-40B4-BE49-F238E27FC236}">
                <a16:creationId xmlns:a16="http://schemas.microsoft.com/office/drawing/2014/main" id="{05840B07-9D59-99D0-A0BE-38B2BFF23B2D}"/>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18" name="Rectangle: Top Corners Rounded 17">
            <a:extLst>
              <a:ext uri="{FF2B5EF4-FFF2-40B4-BE49-F238E27FC236}">
                <a16:creationId xmlns:a16="http://schemas.microsoft.com/office/drawing/2014/main" id="{5EE8054C-79DC-E13D-EFB2-89305BD21E2D}"/>
              </a:ext>
            </a:extLst>
          </p:cNvPr>
          <p:cNvSpPr/>
          <p:nvPr userDrawn="1"/>
        </p:nvSpPr>
        <p:spPr>
          <a:xfrm>
            <a:off x="11496585"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43214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612AFE0E-6091-3439-C6CD-AD163AE2580D}"/>
              </a:ext>
            </a:extLst>
          </p:cNvPr>
          <p:cNvSpPr/>
          <p:nvPr userDrawn="1"/>
        </p:nvSpPr>
        <p:spPr>
          <a:xfrm>
            <a:off x="9294153"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BBC8F42-912F-88EC-3EE9-3C8E45ABE63F}"/>
              </a:ext>
            </a:extLst>
          </p:cNvPr>
          <p:cNvSpPr/>
          <p:nvPr userDrawn="1"/>
        </p:nvSpPr>
        <p:spPr>
          <a:xfrm>
            <a:off x="0" y="-12582"/>
            <a:ext cx="2112692"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8D53601E-EEFA-3C4F-DA3D-E40EA442CAC2}"/>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71FA34E-8350-E0C3-9FEC-2DC8EF0084DF}"/>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2" name="TextBox 21">
            <a:extLst>
              <a:ext uri="{FF2B5EF4-FFF2-40B4-BE49-F238E27FC236}">
                <a16:creationId xmlns:a16="http://schemas.microsoft.com/office/drawing/2014/main" id="{A7085500-91D0-C3D1-D017-4A834FAA6FDE}"/>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10" name="Title 1">
            <a:extLst>
              <a:ext uri="{FF2B5EF4-FFF2-40B4-BE49-F238E27FC236}">
                <a16:creationId xmlns:a16="http://schemas.microsoft.com/office/drawing/2014/main" id="{DD882078-B905-AEFE-2FB4-C789885690AD}"/>
              </a:ext>
            </a:extLst>
          </p:cNvPr>
          <p:cNvSpPr>
            <a:spLocks noGrp="1"/>
          </p:cNvSpPr>
          <p:nvPr>
            <p:ph type="title"/>
          </p:nvPr>
        </p:nvSpPr>
        <p:spPr>
          <a:xfrm>
            <a:off x="684245" y="1574129"/>
            <a:ext cx="8274911" cy="2775596"/>
          </a:xfrm>
        </p:spPr>
        <p:txBody>
          <a:bodyPr anchor="b">
            <a:normAutofit/>
          </a:bodyPr>
          <a:lstStyle>
            <a:lvl1pPr>
              <a:defRPr sz="4400"/>
            </a:lvl1pPr>
          </a:lstStyle>
          <a:p>
            <a:r>
              <a:rPr lang="en-US" dirty="0"/>
              <a:t>Click to edit Master title style</a:t>
            </a:r>
          </a:p>
        </p:txBody>
      </p:sp>
      <p:sp>
        <p:nvSpPr>
          <p:cNvPr id="11" name="Text Placeholder 2">
            <a:extLst>
              <a:ext uri="{FF2B5EF4-FFF2-40B4-BE49-F238E27FC236}">
                <a16:creationId xmlns:a16="http://schemas.microsoft.com/office/drawing/2014/main" id="{6801519E-72D4-08C3-F8EB-774FD952C16A}"/>
              </a:ext>
            </a:extLst>
          </p:cNvPr>
          <p:cNvSpPr>
            <a:spLocks noGrp="1"/>
          </p:cNvSpPr>
          <p:nvPr>
            <p:ph type="body" idx="1"/>
          </p:nvPr>
        </p:nvSpPr>
        <p:spPr>
          <a:xfrm>
            <a:off x="684245" y="445385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2" name="Rectangle: Top Corners Rounded 11">
            <a:extLst>
              <a:ext uri="{FF2B5EF4-FFF2-40B4-BE49-F238E27FC236}">
                <a16:creationId xmlns:a16="http://schemas.microsoft.com/office/drawing/2014/main" id="{4CCF54AC-E082-E0E0-A876-75AC63E84386}"/>
              </a:ext>
            </a:extLst>
          </p:cNvPr>
          <p:cNvSpPr/>
          <p:nvPr userDrawn="1"/>
        </p:nvSpPr>
        <p:spPr>
          <a:xfrm rot="16200000">
            <a:off x="4788239" y="24185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32032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612AFE0E-6091-3439-C6CD-AD163AE2580D}"/>
              </a:ext>
            </a:extLst>
          </p:cNvPr>
          <p:cNvSpPr/>
          <p:nvPr userDrawn="1"/>
        </p:nvSpPr>
        <p:spPr>
          <a:xfrm>
            <a:off x="9294153" y="-1"/>
            <a:ext cx="2696303" cy="555942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BBC8F42-912F-88EC-3EE9-3C8E45ABE63F}"/>
              </a:ext>
            </a:extLst>
          </p:cNvPr>
          <p:cNvSpPr/>
          <p:nvPr userDrawn="1"/>
        </p:nvSpPr>
        <p:spPr>
          <a:xfrm>
            <a:off x="0" y="-12582"/>
            <a:ext cx="2112692" cy="618888"/>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DD882078-B905-AEFE-2FB4-C789885690AD}"/>
              </a:ext>
            </a:extLst>
          </p:cNvPr>
          <p:cNvSpPr>
            <a:spLocks noGrp="1"/>
          </p:cNvSpPr>
          <p:nvPr>
            <p:ph type="title"/>
          </p:nvPr>
        </p:nvSpPr>
        <p:spPr>
          <a:xfrm>
            <a:off x="684245" y="1574129"/>
            <a:ext cx="8274911" cy="2775596"/>
          </a:xfrm>
        </p:spPr>
        <p:txBody>
          <a:bodyPr anchor="b">
            <a:normAutofit/>
          </a:bodyPr>
          <a:lstStyle>
            <a:lvl1pPr>
              <a:defRPr sz="4400"/>
            </a:lvl1pPr>
          </a:lstStyle>
          <a:p>
            <a:r>
              <a:rPr lang="en-US" dirty="0"/>
              <a:t>Click to edit Master title style</a:t>
            </a:r>
          </a:p>
        </p:txBody>
      </p:sp>
      <p:sp>
        <p:nvSpPr>
          <p:cNvPr id="11" name="Text Placeholder 2">
            <a:extLst>
              <a:ext uri="{FF2B5EF4-FFF2-40B4-BE49-F238E27FC236}">
                <a16:creationId xmlns:a16="http://schemas.microsoft.com/office/drawing/2014/main" id="{6801519E-72D4-08C3-F8EB-774FD952C16A}"/>
              </a:ext>
            </a:extLst>
          </p:cNvPr>
          <p:cNvSpPr>
            <a:spLocks noGrp="1"/>
          </p:cNvSpPr>
          <p:nvPr>
            <p:ph type="body" idx="1"/>
          </p:nvPr>
        </p:nvSpPr>
        <p:spPr>
          <a:xfrm>
            <a:off x="684245" y="4453854"/>
            <a:ext cx="8274911" cy="145962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2" name="Rectangle: Top Corners Rounded 11">
            <a:extLst>
              <a:ext uri="{FF2B5EF4-FFF2-40B4-BE49-F238E27FC236}">
                <a16:creationId xmlns:a16="http://schemas.microsoft.com/office/drawing/2014/main" id="{4CCF54AC-E082-E0E0-A876-75AC63E84386}"/>
              </a:ext>
            </a:extLst>
          </p:cNvPr>
          <p:cNvSpPr/>
          <p:nvPr userDrawn="1"/>
        </p:nvSpPr>
        <p:spPr>
          <a:xfrm rot="16200000">
            <a:off x="4788239" y="241857"/>
            <a:ext cx="69401" cy="8285135"/>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7910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E8F85-AEF0-4944-1523-CF3D36A44C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D3819F-B74C-B69E-1742-23A9B7BC96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457E6C-E9B1-D65F-018A-01538370EB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09210A76-3080-6BED-12A0-B720FAE671E5}"/>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49C75A82-D4E6-382E-9514-6A9184596A7A}"/>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E24AD72F-C062-C976-9AAE-1D027BAEF7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3" name="TextBox 22">
            <a:extLst>
              <a:ext uri="{FF2B5EF4-FFF2-40B4-BE49-F238E27FC236}">
                <a16:creationId xmlns:a16="http://schemas.microsoft.com/office/drawing/2014/main" id="{A8A2614D-6738-4E56-5843-D6B4276B94C5}"/>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4" name="TextBox 23">
            <a:extLst>
              <a:ext uri="{FF2B5EF4-FFF2-40B4-BE49-F238E27FC236}">
                <a16:creationId xmlns:a16="http://schemas.microsoft.com/office/drawing/2014/main" id="{FB4268C0-D68E-349D-8A25-FF0C83A2DFE6}"/>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Tree>
    <p:extLst>
      <p:ext uri="{BB962C8B-B14F-4D97-AF65-F5344CB8AC3E}">
        <p14:creationId xmlns:p14="http://schemas.microsoft.com/office/powerpoint/2010/main" val="12704620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E8F85-AEF0-4944-1523-CF3D36A44C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D3819F-B74C-B69E-1742-23A9B7BC96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457E6C-E9B1-D65F-018A-01538370EB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09210A76-3080-6BED-12A0-B720FAE671E5}"/>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E24AD72F-C062-C976-9AAE-1D027BAEF7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Tree>
    <p:extLst>
      <p:ext uri="{BB962C8B-B14F-4D97-AF65-F5344CB8AC3E}">
        <p14:creationId xmlns:p14="http://schemas.microsoft.com/office/powerpoint/2010/main" val="928567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354B2-6B8B-D9F8-37E7-9869503B26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630C67-0ABC-C250-33BB-ADE2196C48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C163A69-E77E-5713-0117-30C11833FC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CE239BA-B0BB-FFBC-70CF-BA30DDE479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1D2B53-705A-4790-C82E-4C80BD3E9E9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Rectangle 22">
            <a:extLst>
              <a:ext uri="{FF2B5EF4-FFF2-40B4-BE49-F238E27FC236}">
                <a16:creationId xmlns:a16="http://schemas.microsoft.com/office/drawing/2014/main" id="{61FBAD0F-4455-CAE6-0A14-850E5F269875}"/>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7F7E1E14-29A4-DEFC-1AAC-B15506BB6169}"/>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25" name="Picture 24">
            <a:extLst>
              <a:ext uri="{FF2B5EF4-FFF2-40B4-BE49-F238E27FC236}">
                <a16:creationId xmlns:a16="http://schemas.microsoft.com/office/drawing/2014/main" id="{5C17E710-DD13-6A13-25B1-3FF8F1A0F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6" name="TextBox 25">
            <a:extLst>
              <a:ext uri="{FF2B5EF4-FFF2-40B4-BE49-F238E27FC236}">
                <a16:creationId xmlns:a16="http://schemas.microsoft.com/office/drawing/2014/main" id="{873BF66A-32A7-31C8-62AF-133CC9FD298F}"/>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7" name="TextBox 26">
            <a:extLst>
              <a:ext uri="{FF2B5EF4-FFF2-40B4-BE49-F238E27FC236}">
                <a16:creationId xmlns:a16="http://schemas.microsoft.com/office/drawing/2014/main" id="{18D1CF21-BCCC-5CD6-C565-4878C539F5C4}"/>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Tree>
    <p:extLst>
      <p:ext uri="{BB962C8B-B14F-4D97-AF65-F5344CB8AC3E}">
        <p14:creationId xmlns:p14="http://schemas.microsoft.com/office/powerpoint/2010/main" val="37000761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ECC4617F-B0E8-3410-D825-807749DB06C4}"/>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2C45B61-FDDD-C290-C8E3-F728B230BA38}"/>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199092C7-A1B7-2FDE-0830-410058DBCF1B}"/>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B4B427F-FC7C-B614-07E7-126F3A192B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4" name="TextBox 13">
            <a:extLst>
              <a:ext uri="{FF2B5EF4-FFF2-40B4-BE49-F238E27FC236}">
                <a16:creationId xmlns:a16="http://schemas.microsoft.com/office/drawing/2014/main" id="{8A16D689-E406-00D6-E41A-DDC74E465237}"/>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5" name="TextBox 14">
            <a:extLst>
              <a:ext uri="{FF2B5EF4-FFF2-40B4-BE49-F238E27FC236}">
                <a16:creationId xmlns:a16="http://schemas.microsoft.com/office/drawing/2014/main" id="{18838E1D-8700-B97D-B3D6-262F8D9F2BE3}"/>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16" name="Title 1">
            <a:extLst>
              <a:ext uri="{FF2B5EF4-FFF2-40B4-BE49-F238E27FC236}">
                <a16:creationId xmlns:a16="http://schemas.microsoft.com/office/drawing/2014/main" id="{5D08005D-31B4-B1B9-808C-67EC8362B329}"/>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17" name="Rectangle: Top Corners Rounded 16">
            <a:extLst>
              <a:ext uri="{FF2B5EF4-FFF2-40B4-BE49-F238E27FC236}">
                <a16:creationId xmlns:a16="http://schemas.microsoft.com/office/drawing/2014/main" id="{E719E411-ABFE-32DF-4385-AF07C516F1D4}"/>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8525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ECC4617F-B0E8-3410-D825-807749DB06C4}"/>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2C45B61-FDDD-C290-C8E3-F728B230BA38}"/>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B4B427F-FC7C-B614-07E7-126F3A192B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6" name="Title 1">
            <a:extLst>
              <a:ext uri="{FF2B5EF4-FFF2-40B4-BE49-F238E27FC236}">
                <a16:creationId xmlns:a16="http://schemas.microsoft.com/office/drawing/2014/main" id="{5D08005D-31B4-B1B9-808C-67EC8362B329}"/>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17" name="Rectangle: Top Corners Rounded 16">
            <a:extLst>
              <a:ext uri="{FF2B5EF4-FFF2-40B4-BE49-F238E27FC236}">
                <a16:creationId xmlns:a16="http://schemas.microsoft.com/office/drawing/2014/main" id="{E719E411-ABFE-32DF-4385-AF07C516F1D4}"/>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51141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ECC4617F-B0E8-3410-D825-807749DB06C4}"/>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2C45B61-FDDD-C290-C8E3-F728B230BA38}"/>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199092C7-A1B7-2FDE-0830-410058DBCF1B}"/>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B4B427F-FC7C-B614-07E7-126F3A192B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4" name="TextBox 13">
            <a:extLst>
              <a:ext uri="{FF2B5EF4-FFF2-40B4-BE49-F238E27FC236}">
                <a16:creationId xmlns:a16="http://schemas.microsoft.com/office/drawing/2014/main" id="{8A16D689-E406-00D6-E41A-DDC74E465237}"/>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5" name="TextBox 14">
            <a:extLst>
              <a:ext uri="{FF2B5EF4-FFF2-40B4-BE49-F238E27FC236}">
                <a16:creationId xmlns:a16="http://schemas.microsoft.com/office/drawing/2014/main" id="{18838E1D-8700-B97D-B3D6-262F8D9F2BE3}"/>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Tree>
    <p:extLst>
      <p:ext uri="{BB962C8B-B14F-4D97-AF65-F5344CB8AC3E}">
        <p14:creationId xmlns:p14="http://schemas.microsoft.com/office/powerpoint/2010/main" val="36708804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ECC4617F-B0E8-3410-D825-807749DB06C4}"/>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2C45B61-FDDD-C290-C8E3-F728B230BA38}"/>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B4B427F-FC7C-B614-07E7-126F3A192B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Tree>
    <p:extLst>
      <p:ext uri="{BB962C8B-B14F-4D97-AF65-F5344CB8AC3E}">
        <p14:creationId xmlns:p14="http://schemas.microsoft.com/office/powerpoint/2010/main" val="2121427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ECC4617F-B0E8-3410-D825-807749DB06C4}"/>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2C45B61-FDDD-C290-C8E3-F728B230BA38}"/>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199092C7-A1B7-2FDE-0830-410058DBCF1B}"/>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A16D689-E406-00D6-E41A-DDC74E465237}"/>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5" name="TextBox 14">
            <a:extLst>
              <a:ext uri="{FF2B5EF4-FFF2-40B4-BE49-F238E27FC236}">
                <a16:creationId xmlns:a16="http://schemas.microsoft.com/office/drawing/2014/main" id="{18838E1D-8700-B97D-B3D6-262F8D9F2BE3}"/>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Tree>
    <p:extLst>
      <p:ext uri="{BB962C8B-B14F-4D97-AF65-F5344CB8AC3E}">
        <p14:creationId xmlns:p14="http://schemas.microsoft.com/office/powerpoint/2010/main" val="228956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D53DC-530D-A431-50C4-3E4C3D727C5B}"/>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55A6EBA1-11E2-D164-066B-D91C564FD76F}"/>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Top Corners Rounded 6">
            <a:extLst>
              <a:ext uri="{FF2B5EF4-FFF2-40B4-BE49-F238E27FC236}">
                <a16:creationId xmlns:a16="http://schemas.microsoft.com/office/drawing/2014/main" id="{B65AFABA-0624-52E8-AE2B-611C407E1F4E}"/>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C3AA696-B06D-CE9C-968B-057B10E9603A}"/>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E8A3472-48CA-DD1E-E6E9-39F6A9F660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18" name="Rectangle: Top Corners Rounded 17">
            <a:extLst>
              <a:ext uri="{FF2B5EF4-FFF2-40B4-BE49-F238E27FC236}">
                <a16:creationId xmlns:a16="http://schemas.microsoft.com/office/drawing/2014/main" id="{5EE8054C-79DC-E13D-EFB2-89305BD21E2D}"/>
              </a:ext>
            </a:extLst>
          </p:cNvPr>
          <p:cNvSpPr/>
          <p:nvPr userDrawn="1"/>
        </p:nvSpPr>
        <p:spPr>
          <a:xfrm>
            <a:off x="11496585"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1087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Top Corners Rounded 5">
            <a:extLst>
              <a:ext uri="{FF2B5EF4-FFF2-40B4-BE49-F238E27FC236}">
                <a16:creationId xmlns:a16="http://schemas.microsoft.com/office/drawing/2014/main" id="{ECC4617F-B0E8-3410-D825-807749DB06C4}"/>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2C45B61-FDDD-C290-C8E3-F728B230BA38}"/>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34487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1D2B31-A3A9-5964-2AE2-8DE8799BC67A}"/>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3" name="Footer Placeholder 2">
            <a:extLst>
              <a:ext uri="{FF2B5EF4-FFF2-40B4-BE49-F238E27FC236}">
                <a16:creationId xmlns:a16="http://schemas.microsoft.com/office/drawing/2014/main" id="{034EA32C-F784-BCFA-DD1E-A45DB1BD6C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FDCB41A-0359-C1B1-31A2-BB71173075CB}"/>
              </a:ext>
            </a:extLst>
          </p:cNvPr>
          <p:cNvSpPr>
            <a:spLocks noGrp="1"/>
          </p:cNvSpPr>
          <p:nvPr>
            <p:ph type="sldNum" sz="quarter" idx="12"/>
          </p:nvPr>
        </p:nvSpPr>
        <p:spPr>
          <a:xfrm>
            <a:off x="8610600" y="6356350"/>
            <a:ext cx="2743200" cy="365125"/>
          </a:xfrm>
          <a:prstGeom prst="rect">
            <a:avLst/>
          </a:prstGeom>
        </p:spPr>
        <p:txBody>
          <a:bodyPr/>
          <a:lstStyle/>
          <a:p>
            <a:fld id="{C2A923AF-ABF9-4754-83DF-FDE6C4BD1430}" type="slidenum">
              <a:rPr lang="en-US" smtClean="0"/>
              <a:t>‹#›</a:t>
            </a:fld>
            <a:endParaRPr lang="en-US"/>
          </a:p>
        </p:txBody>
      </p:sp>
    </p:spTree>
    <p:extLst>
      <p:ext uri="{BB962C8B-B14F-4D97-AF65-F5344CB8AC3E}">
        <p14:creationId xmlns:p14="http://schemas.microsoft.com/office/powerpoint/2010/main" val="42302971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71462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Rectangle: Top Corners Rounded 1">
            <a:extLst>
              <a:ext uri="{FF2B5EF4-FFF2-40B4-BE49-F238E27FC236}">
                <a16:creationId xmlns:a16="http://schemas.microsoft.com/office/drawing/2014/main" id="{3B178BE6-B87B-44EA-96CA-3034CD8627D7}"/>
              </a:ext>
            </a:extLst>
          </p:cNvPr>
          <p:cNvSpPr/>
          <p:nvPr userDrawn="1"/>
        </p:nvSpPr>
        <p:spPr>
          <a:xfrm>
            <a:off x="1017638" y="2166542"/>
            <a:ext cx="2846439" cy="3010142"/>
          </a:xfrm>
          <a:prstGeom prst="round2SameRect">
            <a:avLst>
              <a:gd name="adj1" fmla="val 0"/>
              <a:gd name="adj2" fmla="val 14676"/>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EF61CE0-8EE1-4043-A27D-06F3F87CACA4}"/>
              </a:ext>
            </a:extLst>
          </p:cNvPr>
          <p:cNvSpPr/>
          <p:nvPr userDrawn="1"/>
        </p:nvSpPr>
        <p:spPr>
          <a:xfrm>
            <a:off x="11849099"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72CD0A35-FEAF-492F-908E-289644B9244F}"/>
              </a:ext>
            </a:extLst>
          </p:cNvPr>
          <p:cNvCxnSpPr>
            <a:cxnSpLocks/>
          </p:cNvCxnSpPr>
          <p:nvPr userDrawn="1"/>
        </p:nvCxnSpPr>
        <p:spPr>
          <a:xfrm flipV="1">
            <a:off x="851105" y="5483219"/>
            <a:ext cx="8583561" cy="22124"/>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8165A23-D99B-433B-B08B-A878424CB4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6043" y="5817312"/>
            <a:ext cx="1630392" cy="765263"/>
          </a:xfrm>
          <a:prstGeom prst="rect">
            <a:avLst/>
          </a:prstGeom>
        </p:spPr>
      </p:pic>
      <p:pic>
        <p:nvPicPr>
          <p:cNvPr id="18" name="Picture 17">
            <a:extLst>
              <a:ext uri="{FF2B5EF4-FFF2-40B4-BE49-F238E27FC236}">
                <a16:creationId xmlns:a16="http://schemas.microsoft.com/office/drawing/2014/main" id="{27765207-53F8-4DAF-83DF-1E5023F9C1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89297" y="6023372"/>
            <a:ext cx="1007844" cy="211441"/>
          </a:xfrm>
          <a:prstGeom prst="rect">
            <a:avLst/>
          </a:prstGeom>
        </p:spPr>
      </p:pic>
      <p:sp>
        <p:nvSpPr>
          <p:cNvPr id="19" name="Rectangle 18">
            <a:extLst>
              <a:ext uri="{FF2B5EF4-FFF2-40B4-BE49-F238E27FC236}">
                <a16:creationId xmlns:a16="http://schemas.microsoft.com/office/drawing/2014/main" id="{8002135C-E9E3-4743-96EF-E5C81A20483E}"/>
              </a:ext>
            </a:extLst>
          </p:cNvPr>
          <p:cNvSpPr/>
          <p:nvPr userDrawn="1"/>
        </p:nvSpPr>
        <p:spPr>
          <a:xfrm>
            <a:off x="3506678" y="5821061"/>
            <a:ext cx="7931180" cy="830997"/>
          </a:xfrm>
          <a:prstGeom prst="rect">
            <a:avLst/>
          </a:prstGeom>
        </p:spPr>
        <p:txBody>
          <a:bodyPr wrap="square">
            <a:spAutoFit/>
          </a:bodyPr>
          <a:lstStyle/>
          <a:p>
            <a:r>
              <a:rPr lang="en-US" sz="800" dirty="0">
                <a:latin typeface="Exo" pitchFamily="2" charset="0"/>
              </a:rPr>
              <a:t>This article/publication is based upon work from COST Action CA24124, supported by COST (European Cooperation in Science and Technology).</a:t>
            </a:r>
          </a:p>
          <a:p>
            <a:endParaRPr lang="en-US" sz="800" dirty="0">
              <a:latin typeface="Exo" pitchFamily="2" charset="0"/>
            </a:endParaRPr>
          </a:p>
          <a:p>
            <a:r>
              <a:rPr lang="en-US" sz="8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800" dirty="0">
              <a:latin typeface="Exo" pitchFamily="2" charset="0"/>
            </a:endParaRPr>
          </a:p>
          <a:p>
            <a:r>
              <a:rPr lang="en-US" sz="800" dirty="0">
                <a:latin typeface="Exo" pitchFamily="2" charset="0"/>
              </a:rPr>
              <a:t>www.cost.eu</a:t>
            </a:r>
            <a:endParaRPr lang="el-GR" sz="800" dirty="0">
              <a:latin typeface="Exo" pitchFamily="2" charset="0"/>
            </a:endParaRPr>
          </a:p>
        </p:txBody>
      </p:sp>
      <p:sp>
        <p:nvSpPr>
          <p:cNvPr id="20" name="TextBox 19">
            <a:extLst>
              <a:ext uri="{FF2B5EF4-FFF2-40B4-BE49-F238E27FC236}">
                <a16:creationId xmlns:a16="http://schemas.microsoft.com/office/drawing/2014/main" id="{B167492F-4F9E-4ADC-AF2D-3038DD010904}"/>
              </a:ext>
            </a:extLst>
          </p:cNvPr>
          <p:cNvSpPr txBox="1"/>
          <p:nvPr userDrawn="1"/>
        </p:nvSpPr>
        <p:spPr>
          <a:xfrm>
            <a:off x="3963413" y="4681271"/>
            <a:ext cx="6430296"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i="0" kern="1200" dirty="0" err="1">
                <a:solidFill>
                  <a:srgbClr val="A64082"/>
                </a:solidFill>
                <a:effectLst/>
                <a:latin typeface="Exo" pitchFamily="2" charset="0"/>
                <a:ea typeface="+mn-ea"/>
                <a:cs typeface="+mn-cs"/>
              </a:rPr>
              <a:t>Neutro</a:t>
            </a:r>
            <a:r>
              <a:rPr lang="en-US" sz="1050" b="1" i="0" kern="1200" dirty="0">
                <a:solidFill>
                  <a:srgbClr val="A64082"/>
                </a:solidFill>
                <a:effectLst/>
                <a:latin typeface="Exo" pitchFamily="2" charset="0"/>
                <a:ea typeface="+mn-ea"/>
                <a:cs typeface="+mn-cs"/>
              </a:rPr>
              <a:t>-NARPS</a:t>
            </a:r>
            <a:r>
              <a:rPr lang="en-US" sz="1050" b="0" i="0" kern="1200" dirty="0">
                <a:solidFill>
                  <a:schemeClr val="tx1"/>
                </a:solidFill>
                <a:effectLst/>
                <a:latin typeface="Exo" pitchFamily="2" charset="0"/>
                <a:ea typeface="+mn-ea"/>
                <a:cs typeface="+mn-cs"/>
              </a:rPr>
              <a:t> | CA24124</a:t>
            </a:r>
            <a:endParaRPr lang="en-US" sz="1050" b="0" i="0" kern="1200" dirty="0">
              <a:solidFill>
                <a:srgbClr val="A64082"/>
              </a:solidFill>
              <a:effectLst/>
              <a:latin typeface="Exo"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i="0" kern="1200" dirty="0">
                <a:solidFill>
                  <a:schemeClr val="tx1"/>
                </a:solidFill>
                <a:effectLst/>
                <a:latin typeface="Exo" pitchFamily="2" charset="0"/>
                <a:ea typeface="+mn-ea"/>
                <a:cs typeface="+mn-cs"/>
              </a:rPr>
              <a:t>Network for the Advancement of Neutropenia Research and Patient 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i="0" kern="1200" dirty="0">
                <a:solidFill>
                  <a:schemeClr val="tx1"/>
                </a:solidFill>
                <a:effectLst/>
                <a:latin typeface="Exo" pitchFamily="2" charset="0"/>
                <a:ea typeface="+mn-ea"/>
                <a:cs typeface="+mn-cs"/>
              </a:rPr>
              <a:t>www.neutron-narps.eu</a:t>
            </a:r>
          </a:p>
          <a:p>
            <a:endParaRPr lang="el-GR" sz="1050" b="0" dirty="0">
              <a:latin typeface="Exo" pitchFamily="2" charset="0"/>
            </a:endParaRPr>
          </a:p>
        </p:txBody>
      </p:sp>
      <p:pic>
        <p:nvPicPr>
          <p:cNvPr id="21" name="Picture 20">
            <a:extLst>
              <a:ext uri="{FF2B5EF4-FFF2-40B4-BE49-F238E27FC236}">
                <a16:creationId xmlns:a16="http://schemas.microsoft.com/office/drawing/2014/main" id="{14E917BF-F5AD-4C44-92CE-EAE1EA155E7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999695" y="5294069"/>
            <a:ext cx="1158535" cy="400424"/>
          </a:xfrm>
          <a:prstGeom prst="rect">
            <a:avLst/>
          </a:prstGeom>
        </p:spPr>
      </p:pic>
      <p:sp>
        <p:nvSpPr>
          <p:cNvPr id="3" name="Title 1">
            <a:extLst>
              <a:ext uri="{FF2B5EF4-FFF2-40B4-BE49-F238E27FC236}">
                <a16:creationId xmlns:a16="http://schemas.microsoft.com/office/drawing/2014/main" id="{FD481E4C-0008-607F-B260-6E67365CD79C}"/>
              </a:ext>
            </a:extLst>
          </p:cNvPr>
          <p:cNvSpPr>
            <a:spLocks noGrp="1"/>
          </p:cNvSpPr>
          <p:nvPr>
            <p:ph type="title" hasCustomPrompt="1"/>
          </p:nvPr>
        </p:nvSpPr>
        <p:spPr>
          <a:xfrm>
            <a:off x="1005429" y="750134"/>
            <a:ext cx="8274911" cy="1375862"/>
          </a:xfrm>
        </p:spPr>
        <p:txBody>
          <a:bodyPr anchor="b"/>
          <a:lstStyle>
            <a:lvl1pPr>
              <a:defRPr sz="6000"/>
            </a:lvl1pPr>
          </a:lstStyle>
          <a:p>
            <a:r>
              <a:rPr lang="en-US" dirty="0"/>
              <a:t>Thank you</a:t>
            </a:r>
          </a:p>
        </p:txBody>
      </p:sp>
      <p:sp>
        <p:nvSpPr>
          <p:cNvPr id="4" name="Title 1">
            <a:extLst>
              <a:ext uri="{FF2B5EF4-FFF2-40B4-BE49-F238E27FC236}">
                <a16:creationId xmlns:a16="http://schemas.microsoft.com/office/drawing/2014/main" id="{18D9E4E0-4702-FC23-2252-013ED85EA0AA}"/>
              </a:ext>
            </a:extLst>
          </p:cNvPr>
          <p:cNvSpPr txBox="1">
            <a:spLocks/>
          </p:cNvSpPr>
          <p:nvPr userDrawn="1"/>
        </p:nvSpPr>
        <p:spPr>
          <a:xfrm>
            <a:off x="4077288" y="2333141"/>
            <a:ext cx="7360570" cy="231648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600" dirty="0">
                <a:latin typeface="+mn-lt"/>
              </a:rPr>
              <a:t>  </a:t>
            </a:r>
          </a:p>
        </p:txBody>
      </p:sp>
    </p:spTree>
    <p:extLst>
      <p:ext uri="{BB962C8B-B14F-4D97-AF65-F5344CB8AC3E}">
        <p14:creationId xmlns:p14="http://schemas.microsoft.com/office/powerpoint/2010/main" val="38403928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082FF-FEFF-E82D-9FA3-C183DBC517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7E2DD0-0DD8-C631-C7CA-3BAB516646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A1E988-62F1-0981-CEDB-145B522056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916267-03E1-6EB3-DE03-32FEEC75429F}"/>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53EADDBB-5EC5-33B0-F959-FA3DE0CFF4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D741171-BC2D-383C-3847-6097CD3A4F53}"/>
              </a:ext>
            </a:extLst>
          </p:cNvPr>
          <p:cNvSpPr>
            <a:spLocks noGrp="1"/>
          </p:cNvSpPr>
          <p:nvPr>
            <p:ph type="sldNum" sz="quarter" idx="12"/>
          </p:nvPr>
        </p:nvSpPr>
        <p:spPr>
          <a:xfrm>
            <a:off x="8610600" y="6356350"/>
            <a:ext cx="2743200" cy="365125"/>
          </a:xfrm>
          <a:prstGeom prst="rect">
            <a:avLst/>
          </a:prstGeom>
        </p:spPr>
        <p:txBody>
          <a:bodyPr/>
          <a:lstStyle/>
          <a:p>
            <a:fld id="{C2A923AF-ABF9-4754-83DF-FDE6C4BD1430}" type="slidenum">
              <a:rPr lang="en-US" smtClean="0"/>
              <a:t>‹#›</a:t>
            </a:fld>
            <a:endParaRPr lang="en-US"/>
          </a:p>
        </p:txBody>
      </p:sp>
    </p:spTree>
    <p:extLst>
      <p:ext uri="{BB962C8B-B14F-4D97-AF65-F5344CB8AC3E}">
        <p14:creationId xmlns:p14="http://schemas.microsoft.com/office/powerpoint/2010/main" val="2735275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F568B-891F-F2CB-2D50-7B82265E2E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D42F4B-FD38-7CC2-7966-25D9033928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B6B79BC-E731-3C3F-FB28-F513D1F17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A6BBF2-6E0A-6149-1A01-1D50314157BD}"/>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C8B9DF03-F225-928C-3F64-73EF97BEA3B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A776574-95BD-3693-4B7B-F7E6BBD24577}"/>
              </a:ext>
            </a:extLst>
          </p:cNvPr>
          <p:cNvSpPr>
            <a:spLocks noGrp="1"/>
          </p:cNvSpPr>
          <p:nvPr>
            <p:ph type="sldNum" sz="quarter" idx="12"/>
          </p:nvPr>
        </p:nvSpPr>
        <p:spPr>
          <a:xfrm>
            <a:off x="8610600" y="6356350"/>
            <a:ext cx="2743200" cy="365125"/>
          </a:xfrm>
          <a:prstGeom prst="rect">
            <a:avLst/>
          </a:prstGeom>
        </p:spPr>
        <p:txBody>
          <a:bodyPr/>
          <a:lstStyle/>
          <a:p>
            <a:fld id="{C2A923AF-ABF9-4754-83DF-FDE6C4BD1430}" type="slidenum">
              <a:rPr lang="en-US" smtClean="0"/>
              <a:t>‹#›</a:t>
            </a:fld>
            <a:endParaRPr lang="en-US"/>
          </a:p>
        </p:txBody>
      </p:sp>
    </p:spTree>
    <p:extLst>
      <p:ext uri="{BB962C8B-B14F-4D97-AF65-F5344CB8AC3E}">
        <p14:creationId xmlns:p14="http://schemas.microsoft.com/office/powerpoint/2010/main" val="574390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0D799-795C-66B8-72C4-D994FE2129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0B0C613-A334-0052-C18E-C8196866834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33079A-4667-EFDB-C8D4-5B4A78EF7DC9}"/>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A2DC1D43-CB04-AFAB-FBB2-D43AF2AD966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EF45BC8-449E-E20B-F8EF-3EE5BD8633EB}"/>
              </a:ext>
            </a:extLst>
          </p:cNvPr>
          <p:cNvSpPr>
            <a:spLocks noGrp="1"/>
          </p:cNvSpPr>
          <p:nvPr>
            <p:ph type="sldNum" sz="quarter" idx="12"/>
          </p:nvPr>
        </p:nvSpPr>
        <p:spPr>
          <a:xfrm>
            <a:off x="8610600" y="6356350"/>
            <a:ext cx="2743200" cy="365125"/>
          </a:xfrm>
          <a:prstGeom prst="rect">
            <a:avLst/>
          </a:prstGeom>
        </p:spPr>
        <p:txBody>
          <a:bodyPr/>
          <a:lstStyle/>
          <a:p>
            <a:fld id="{C2A923AF-ABF9-4754-83DF-FDE6C4BD1430}" type="slidenum">
              <a:rPr lang="en-US" smtClean="0"/>
              <a:t>‹#›</a:t>
            </a:fld>
            <a:endParaRPr lang="en-US"/>
          </a:p>
        </p:txBody>
      </p:sp>
    </p:spTree>
    <p:extLst>
      <p:ext uri="{BB962C8B-B14F-4D97-AF65-F5344CB8AC3E}">
        <p14:creationId xmlns:p14="http://schemas.microsoft.com/office/powerpoint/2010/main" val="3008137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F1325B-377B-A167-DA1D-C0CC17278FF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C7E324-0EA6-0F47-D418-28DEDAEA52D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26D3B6-D486-603C-8103-70929138711C}"/>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EB00A85A-EBB6-E42B-760E-1A393EE017A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177C934-42F9-1A7F-5D42-6854A72CC8FF}"/>
              </a:ext>
            </a:extLst>
          </p:cNvPr>
          <p:cNvSpPr>
            <a:spLocks noGrp="1"/>
          </p:cNvSpPr>
          <p:nvPr>
            <p:ph type="sldNum" sz="quarter" idx="12"/>
          </p:nvPr>
        </p:nvSpPr>
        <p:spPr>
          <a:xfrm>
            <a:off x="8610600" y="6356350"/>
            <a:ext cx="2743200" cy="365125"/>
          </a:xfrm>
          <a:prstGeom prst="rect">
            <a:avLst/>
          </a:prstGeom>
        </p:spPr>
        <p:txBody>
          <a:bodyPr/>
          <a:lstStyle/>
          <a:p>
            <a:fld id="{C2A923AF-ABF9-4754-83DF-FDE6C4BD1430}" type="slidenum">
              <a:rPr lang="en-US" smtClean="0"/>
              <a:t>‹#›</a:t>
            </a:fld>
            <a:endParaRPr lang="en-US"/>
          </a:p>
        </p:txBody>
      </p:sp>
    </p:spTree>
    <p:extLst>
      <p:ext uri="{BB962C8B-B14F-4D97-AF65-F5344CB8AC3E}">
        <p14:creationId xmlns:p14="http://schemas.microsoft.com/office/powerpoint/2010/main" val="9708819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7" name="Rectangle: Top Corners Rounded 36">
            <a:extLst>
              <a:ext uri="{FF2B5EF4-FFF2-40B4-BE49-F238E27FC236}">
                <a16:creationId xmlns:a16="http://schemas.microsoft.com/office/drawing/2014/main" id="{B5D6DD57-CC58-43BF-805E-7CE419789EF9}"/>
              </a:ext>
            </a:extLst>
          </p:cNvPr>
          <p:cNvSpPr/>
          <p:nvPr userDrawn="1"/>
        </p:nvSpPr>
        <p:spPr>
          <a:xfrm>
            <a:off x="8267700" y="0"/>
            <a:ext cx="2901900" cy="2874656"/>
          </a:xfrm>
          <a:prstGeom prst="round2SameRect">
            <a:avLst>
              <a:gd name="adj1" fmla="val 0"/>
              <a:gd name="adj2" fmla="val 19991"/>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0" name="Straight Connector 39">
            <a:extLst>
              <a:ext uri="{FF2B5EF4-FFF2-40B4-BE49-F238E27FC236}">
                <a16:creationId xmlns:a16="http://schemas.microsoft.com/office/drawing/2014/main" id="{75AD4642-61D2-43F0-B783-A1ED72FBA754}"/>
              </a:ext>
            </a:extLst>
          </p:cNvPr>
          <p:cNvCxnSpPr>
            <a:cxnSpLocks/>
          </p:cNvCxnSpPr>
          <p:nvPr userDrawn="1"/>
        </p:nvCxnSpPr>
        <p:spPr>
          <a:xfrm flipV="1">
            <a:off x="870155" y="5435594"/>
            <a:ext cx="8583561" cy="22124"/>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868DC063-9540-442F-A6B4-735B3E6F79B4}"/>
              </a:ext>
            </a:extLst>
          </p:cNvPr>
          <p:cNvSpPr txBox="1"/>
          <p:nvPr userDrawn="1"/>
        </p:nvSpPr>
        <p:spPr>
          <a:xfrm>
            <a:off x="9040761" y="5267498"/>
            <a:ext cx="2281084" cy="338554"/>
          </a:xfrm>
          <a:prstGeom prst="rect">
            <a:avLst/>
          </a:prstGeom>
          <a:noFill/>
        </p:spPr>
        <p:txBody>
          <a:bodyPr wrap="square" rtlCol="0">
            <a:spAutoFit/>
          </a:bodyPr>
          <a:lstStyle/>
          <a:p>
            <a:pPr algn="r"/>
            <a:r>
              <a:rPr lang="en-US" sz="1600" dirty="0">
                <a:solidFill>
                  <a:srgbClr val="404040"/>
                </a:solidFill>
                <a:latin typeface="Exo" pitchFamily="2" charset="0"/>
              </a:rPr>
              <a:t>Neutro-NARPS.eu</a:t>
            </a:r>
          </a:p>
        </p:txBody>
      </p:sp>
      <p:sp>
        <p:nvSpPr>
          <p:cNvPr id="48" name="TextBox 47">
            <a:extLst>
              <a:ext uri="{FF2B5EF4-FFF2-40B4-BE49-F238E27FC236}">
                <a16:creationId xmlns:a16="http://schemas.microsoft.com/office/drawing/2014/main" id="{1E52548D-4A5D-4EB9-81D8-5D84697BFD32}"/>
              </a:ext>
            </a:extLst>
          </p:cNvPr>
          <p:cNvSpPr txBox="1"/>
          <p:nvPr userDrawn="1"/>
        </p:nvSpPr>
        <p:spPr>
          <a:xfrm>
            <a:off x="1017638" y="4752488"/>
            <a:ext cx="10451690" cy="461665"/>
          </a:xfrm>
          <a:prstGeom prst="rect">
            <a:avLst/>
          </a:prstGeom>
          <a:noFill/>
        </p:spPr>
        <p:txBody>
          <a:bodyPr wrap="square" rtlCol="0">
            <a:spAutoFit/>
          </a:bodyPr>
          <a:lstStyle/>
          <a:p>
            <a:pPr lvl="0"/>
            <a:endParaRPr lang="fr-FR" sz="2400" dirty="0">
              <a:latin typeface="Exo" pitchFamily="2" charset="0"/>
            </a:endParaRPr>
          </a:p>
        </p:txBody>
      </p:sp>
      <p:pic>
        <p:nvPicPr>
          <p:cNvPr id="49" name="Picture 48">
            <a:extLst>
              <a:ext uri="{FF2B5EF4-FFF2-40B4-BE49-F238E27FC236}">
                <a16:creationId xmlns:a16="http://schemas.microsoft.com/office/drawing/2014/main" id="{3D037B32-64D5-4B09-A7F8-E0ADBFB4E4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5093" y="5769687"/>
            <a:ext cx="1630392" cy="765263"/>
          </a:xfrm>
          <a:prstGeom prst="rect">
            <a:avLst/>
          </a:prstGeom>
        </p:spPr>
      </p:pic>
      <p:pic>
        <p:nvPicPr>
          <p:cNvPr id="50" name="Picture 49">
            <a:extLst>
              <a:ext uri="{FF2B5EF4-FFF2-40B4-BE49-F238E27FC236}">
                <a16:creationId xmlns:a16="http://schemas.microsoft.com/office/drawing/2014/main" id="{FC84DBF7-165B-44A5-AFD4-A08797AC205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08347" y="5975747"/>
            <a:ext cx="1007844" cy="211441"/>
          </a:xfrm>
          <a:prstGeom prst="rect">
            <a:avLst/>
          </a:prstGeom>
        </p:spPr>
      </p:pic>
      <p:sp>
        <p:nvSpPr>
          <p:cNvPr id="51" name="Rectangle 50">
            <a:extLst>
              <a:ext uri="{FF2B5EF4-FFF2-40B4-BE49-F238E27FC236}">
                <a16:creationId xmlns:a16="http://schemas.microsoft.com/office/drawing/2014/main" id="{8F7D96AA-CF2F-4420-A0AC-0C052C5CB17B}"/>
              </a:ext>
            </a:extLst>
          </p:cNvPr>
          <p:cNvSpPr/>
          <p:nvPr userDrawn="1"/>
        </p:nvSpPr>
        <p:spPr>
          <a:xfrm>
            <a:off x="3525728" y="5773436"/>
            <a:ext cx="7931180" cy="830997"/>
          </a:xfrm>
          <a:prstGeom prst="rect">
            <a:avLst/>
          </a:prstGeom>
        </p:spPr>
        <p:txBody>
          <a:bodyPr wrap="square">
            <a:spAutoFit/>
          </a:bodyPr>
          <a:lstStyle/>
          <a:p>
            <a:r>
              <a:rPr lang="en-US" sz="800" dirty="0">
                <a:latin typeface="Exo" pitchFamily="2" charset="0"/>
              </a:rPr>
              <a:t>This article/publication is based upon work from COST Action CA24124, supported by COST (European Cooperation in Science and Technology).</a:t>
            </a:r>
          </a:p>
          <a:p>
            <a:endParaRPr lang="en-US" sz="800" dirty="0">
              <a:latin typeface="Exo" pitchFamily="2" charset="0"/>
            </a:endParaRPr>
          </a:p>
          <a:p>
            <a:r>
              <a:rPr lang="en-US" sz="800" dirty="0">
                <a:latin typeface="Exo" pitchFamily="2" charset="0"/>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800" dirty="0">
              <a:latin typeface="Exo" pitchFamily="2" charset="0"/>
            </a:endParaRPr>
          </a:p>
          <a:p>
            <a:r>
              <a:rPr lang="en-US" sz="800" dirty="0">
                <a:latin typeface="Exo" pitchFamily="2" charset="0"/>
              </a:rPr>
              <a:t>www.cost.eu</a:t>
            </a:r>
            <a:endParaRPr lang="el-GR" sz="800" dirty="0">
              <a:latin typeface="Exo" pitchFamily="2" charset="0"/>
            </a:endParaRPr>
          </a:p>
        </p:txBody>
      </p:sp>
      <p:pic>
        <p:nvPicPr>
          <p:cNvPr id="53" name="Picture 52">
            <a:extLst>
              <a:ext uri="{FF2B5EF4-FFF2-40B4-BE49-F238E27FC236}">
                <a16:creationId xmlns:a16="http://schemas.microsoft.com/office/drawing/2014/main" id="{5E017C26-8327-4B5D-AB1B-A1353928A9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7638" y="912750"/>
            <a:ext cx="4635403" cy="1602132"/>
          </a:xfrm>
          <a:prstGeom prst="rect">
            <a:avLst/>
          </a:prstGeom>
        </p:spPr>
      </p:pic>
      <p:sp>
        <p:nvSpPr>
          <p:cNvPr id="2" name="TextBox 1">
            <a:extLst>
              <a:ext uri="{FF2B5EF4-FFF2-40B4-BE49-F238E27FC236}">
                <a16:creationId xmlns:a16="http://schemas.microsoft.com/office/drawing/2014/main" id="{FB799E30-132E-EC8F-3262-35F3EACA6360}"/>
              </a:ext>
            </a:extLst>
          </p:cNvPr>
          <p:cNvSpPr txBox="1"/>
          <p:nvPr userDrawn="1"/>
        </p:nvSpPr>
        <p:spPr>
          <a:xfrm>
            <a:off x="870155" y="2818687"/>
            <a:ext cx="4506862" cy="830997"/>
          </a:xfrm>
          <a:prstGeom prst="rect">
            <a:avLst/>
          </a:prstGeom>
          <a:noFill/>
        </p:spPr>
        <p:txBody>
          <a:bodyPr wrap="square" rtlCol="0">
            <a:spAutoFit/>
          </a:bodyPr>
          <a:lstStyle/>
          <a:p>
            <a:r>
              <a:rPr lang="en-US" sz="4800" dirty="0">
                <a:solidFill>
                  <a:schemeClr val="tx1"/>
                </a:solidFill>
                <a:latin typeface="Montserrat ExtraBold" panose="00000900000000000000" pitchFamily="2" charset="0"/>
              </a:rPr>
              <a:t>Title</a:t>
            </a:r>
          </a:p>
        </p:txBody>
      </p:sp>
      <p:sp>
        <p:nvSpPr>
          <p:cNvPr id="3" name="TextBox 2">
            <a:extLst>
              <a:ext uri="{FF2B5EF4-FFF2-40B4-BE49-F238E27FC236}">
                <a16:creationId xmlns:a16="http://schemas.microsoft.com/office/drawing/2014/main" id="{EC9DFC2B-51B4-B5DD-F7AF-0BFB5E553663}"/>
              </a:ext>
            </a:extLst>
          </p:cNvPr>
          <p:cNvSpPr txBox="1"/>
          <p:nvPr userDrawn="1"/>
        </p:nvSpPr>
        <p:spPr>
          <a:xfrm>
            <a:off x="870155" y="3649684"/>
            <a:ext cx="4881717" cy="584775"/>
          </a:xfrm>
          <a:prstGeom prst="rect">
            <a:avLst/>
          </a:prstGeom>
          <a:noFill/>
        </p:spPr>
        <p:txBody>
          <a:bodyPr wrap="square" rtlCol="0">
            <a:spAutoFit/>
          </a:bodyPr>
          <a:lstStyle/>
          <a:p>
            <a:r>
              <a:rPr lang="en-US" sz="3200" dirty="0">
                <a:solidFill>
                  <a:schemeClr val="tx1">
                    <a:lumMod val="65000"/>
                    <a:lumOff val="35000"/>
                  </a:schemeClr>
                </a:solidFill>
                <a:latin typeface="Montserrat Medium" panose="00000600000000000000" pitchFamily="2" charset="0"/>
              </a:rPr>
              <a:t>Subtitle</a:t>
            </a:r>
          </a:p>
        </p:txBody>
      </p:sp>
    </p:spTree>
    <p:extLst>
      <p:ext uri="{BB962C8B-B14F-4D97-AF65-F5344CB8AC3E}">
        <p14:creationId xmlns:p14="http://schemas.microsoft.com/office/powerpoint/2010/main" val="1736473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Rectangle: Top Corners Rounded 6">
            <a:extLst>
              <a:ext uri="{FF2B5EF4-FFF2-40B4-BE49-F238E27FC236}">
                <a16:creationId xmlns:a16="http://schemas.microsoft.com/office/drawing/2014/main" id="{B65AFABA-0624-52E8-AE2B-611C407E1F4E}"/>
              </a:ext>
            </a:extLst>
          </p:cNvPr>
          <p:cNvSpPr/>
          <p:nvPr userDrawn="1"/>
        </p:nvSpPr>
        <p:spPr>
          <a:xfrm>
            <a:off x="11496585"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C3AA696-B06D-CE9C-968B-057B10E9603A}"/>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794898A7-4A43-8ECF-A38E-72CDC5EB7AA2}"/>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75B78FB-CAE9-C54F-432E-9CFC7D3E725D}"/>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16" name="TextBox 15">
            <a:extLst>
              <a:ext uri="{FF2B5EF4-FFF2-40B4-BE49-F238E27FC236}">
                <a16:creationId xmlns:a16="http://schemas.microsoft.com/office/drawing/2014/main" id="{05840B07-9D59-99D0-A0BE-38B2BFF23B2D}"/>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18" name="Title 1">
            <a:extLst>
              <a:ext uri="{FF2B5EF4-FFF2-40B4-BE49-F238E27FC236}">
                <a16:creationId xmlns:a16="http://schemas.microsoft.com/office/drawing/2014/main" id="{D9471386-C4F2-335B-5ABB-F3854528265D}"/>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19" name="Content Placeholder 2">
            <a:extLst>
              <a:ext uri="{FF2B5EF4-FFF2-40B4-BE49-F238E27FC236}">
                <a16:creationId xmlns:a16="http://schemas.microsoft.com/office/drawing/2014/main" id="{6FD9EA8A-91FF-0EA3-DE8C-36075823E0CC}"/>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Rectangle: Top Corners Rounded 19">
            <a:extLst>
              <a:ext uri="{FF2B5EF4-FFF2-40B4-BE49-F238E27FC236}">
                <a16:creationId xmlns:a16="http://schemas.microsoft.com/office/drawing/2014/main" id="{ACA7686E-1D62-EF37-FC88-3BF774ADD604}"/>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7025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7" name="Rectangle: Top Corners Rounded 6">
            <a:extLst>
              <a:ext uri="{FF2B5EF4-FFF2-40B4-BE49-F238E27FC236}">
                <a16:creationId xmlns:a16="http://schemas.microsoft.com/office/drawing/2014/main" id="{B65AFABA-0624-52E8-AE2B-611C407E1F4E}"/>
              </a:ext>
            </a:extLst>
          </p:cNvPr>
          <p:cNvSpPr/>
          <p:nvPr userDrawn="1"/>
        </p:nvSpPr>
        <p:spPr>
          <a:xfrm>
            <a:off x="11496585"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C3AA696-B06D-CE9C-968B-057B10E9603A}"/>
              </a:ext>
            </a:extLst>
          </p:cNvPr>
          <p:cNvSpPr/>
          <p:nvPr userDrawn="1"/>
        </p:nvSpPr>
        <p:spPr>
          <a:xfrm>
            <a:off x="1" y="0"/>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9471386-C4F2-335B-5ABB-F3854528265D}"/>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19" name="Content Placeholder 2">
            <a:extLst>
              <a:ext uri="{FF2B5EF4-FFF2-40B4-BE49-F238E27FC236}">
                <a16:creationId xmlns:a16="http://schemas.microsoft.com/office/drawing/2014/main" id="{6FD9EA8A-91FF-0EA3-DE8C-36075823E0CC}"/>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Rectangle: Top Corners Rounded 19">
            <a:extLst>
              <a:ext uri="{FF2B5EF4-FFF2-40B4-BE49-F238E27FC236}">
                <a16:creationId xmlns:a16="http://schemas.microsoft.com/office/drawing/2014/main" id="{ACA7686E-1D62-EF37-FC88-3BF774ADD604}"/>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0792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05840B07-9D59-99D0-A0BE-38B2BFF23B2D}"/>
              </a:ext>
            </a:extLst>
          </p:cNvPr>
          <p:cNvSpPr txBox="1"/>
          <p:nvPr userDrawn="1"/>
        </p:nvSpPr>
        <p:spPr>
          <a:xfrm>
            <a:off x="8978754" y="6196457"/>
            <a:ext cx="1708402" cy="246221"/>
          </a:xfrm>
          <a:prstGeom prst="rect">
            <a:avLst/>
          </a:prstGeom>
          <a:noFill/>
        </p:spPr>
        <p:txBody>
          <a:bodyPr wrap="square" rtlCol="0">
            <a:spAutoFit/>
          </a:bodyPr>
          <a:lstStyle/>
          <a:p>
            <a:pPr algn="r"/>
            <a:r>
              <a:rPr lang="en-US" sz="1000" dirty="0">
                <a:latin typeface="Exo" pitchFamily="2" charset="0"/>
              </a:rPr>
              <a:t>   </a:t>
            </a:r>
            <a:endParaRPr lang="el-GR" sz="1000" dirty="0">
              <a:latin typeface="Exo" pitchFamily="2" charset="0"/>
            </a:endParaRPr>
          </a:p>
        </p:txBody>
      </p:sp>
      <p:sp>
        <p:nvSpPr>
          <p:cNvPr id="4" name="Rectangle: Top Corners Rounded 3">
            <a:extLst>
              <a:ext uri="{FF2B5EF4-FFF2-40B4-BE49-F238E27FC236}">
                <a16:creationId xmlns:a16="http://schemas.microsoft.com/office/drawing/2014/main" id="{80C5DE60-BAE4-9AC8-B1C8-777F7AB19891}"/>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68AEB1C-9022-DCFD-5867-DDB4C8B05B61}"/>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7DA0D9DF-3D46-A1B0-6DCD-B040FE5B1D26}"/>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F5924889-52C7-2D44-1B31-21BB5D666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2" name="TextBox 21">
            <a:extLst>
              <a:ext uri="{FF2B5EF4-FFF2-40B4-BE49-F238E27FC236}">
                <a16:creationId xmlns:a16="http://schemas.microsoft.com/office/drawing/2014/main" id="{6D2A4308-C5E9-0990-43DF-3EE0F593EFF4}"/>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3" name="TextBox 22">
            <a:extLst>
              <a:ext uri="{FF2B5EF4-FFF2-40B4-BE49-F238E27FC236}">
                <a16:creationId xmlns:a16="http://schemas.microsoft.com/office/drawing/2014/main" id="{C92275E6-824B-7F28-7064-4E92E10D1760}"/>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28" name="Title 1">
            <a:extLst>
              <a:ext uri="{FF2B5EF4-FFF2-40B4-BE49-F238E27FC236}">
                <a16:creationId xmlns:a16="http://schemas.microsoft.com/office/drawing/2014/main" id="{C8848CB1-9180-3987-2E97-AE106B12CAFF}"/>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29" name="Content Placeholder 2">
            <a:extLst>
              <a:ext uri="{FF2B5EF4-FFF2-40B4-BE49-F238E27FC236}">
                <a16:creationId xmlns:a16="http://schemas.microsoft.com/office/drawing/2014/main" id="{2737A029-2341-7513-5574-E53FF8DD7547}"/>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Rectangle: Top Corners Rounded 29">
            <a:extLst>
              <a:ext uri="{FF2B5EF4-FFF2-40B4-BE49-F238E27FC236}">
                <a16:creationId xmlns:a16="http://schemas.microsoft.com/office/drawing/2014/main" id="{25D5D4A0-BFA0-6D95-8653-A85C71F6EBFB}"/>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0006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05840B07-9D59-99D0-A0BE-38B2BFF23B2D}"/>
              </a:ext>
            </a:extLst>
          </p:cNvPr>
          <p:cNvSpPr txBox="1"/>
          <p:nvPr userDrawn="1"/>
        </p:nvSpPr>
        <p:spPr>
          <a:xfrm>
            <a:off x="8978754" y="6196457"/>
            <a:ext cx="1708402" cy="246221"/>
          </a:xfrm>
          <a:prstGeom prst="rect">
            <a:avLst/>
          </a:prstGeom>
          <a:noFill/>
        </p:spPr>
        <p:txBody>
          <a:bodyPr wrap="square" rtlCol="0">
            <a:spAutoFit/>
          </a:bodyPr>
          <a:lstStyle/>
          <a:p>
            <a:pPr algn="r"/>
            <a:r>
              <a:rPr lang="en-US" sz="1000" dirty="0">
                <a:latin typeface="Exo" pitchFamily="2" charset="0"/>
              </a:rPr>
              <a:t>   </a:t>
            </a:r>
            <a:endParaRPr lang="el-GR" sz="1000" dirty="0">
              <a:latin typeface="Exo" pitchFamily="2" charset="0"/>
            </a:endParaRPr>
          </a:p>
        </p:txBody>
      </p:sp>
      <p:sp>
        <p:nvSpPr>
          <p:cNvPr id="4" name="Rectangle: Top Corners Rounded 3">
            <a:extLst>
              <a:ext uri="{FF2B5EF4-FFF2-40B4-BE49-F238E27FC236}">
                <a16:creationId xmlns:a16="http://schemas.microsoft.com/office/drawing/2014/main" id="{80C5DE60-BAE4-9AC8-B1C8-777F7AB19891}"/>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68AEB1C-9022-DCFD-5867-DDB4C8B05B61}"/>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F5924889-52C7-2D44-1B31-21BB5D666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4245" y="6227079"/>
            <a:ext cx="1158535" cy="400424"/>
          </a:xfrm>
          <a:prstGeom prst="rect">
            <a:avLst/>
          </a:prstGeom>
        </p:spPr>
      </p:pic>
      <p:sp>
        <p:nvSpPr>
          <p:cNvPr id="28" name="Title 1">
            <a:extLst>
              <a:ext uri="{FF2B5EF4-FFF2-40B4-BE49-F238E27FC236}">
                <a16:creationId xmlns:a16="http://schemas.microsoft.com/office/drawing/2014/main" id="{C8848CB1-9180-3987-2E97-AE106B12CAFF}"/>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29" name="Content Placeholder 2">
            <a:extLst>
              <a:ext uri="{FF2B5EF4-FFF2-40B4-BE49-F238E27FC236}">
                <a16:creationId xmlns:a16="http://schemas.microsoft.com/office/drawing/2014/main" id="{2737A029-2341-7513-5574-E53FF8DD7547}"/>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Rectangle: Top Corners Rounded 29">
            <a:extLst>
              <a:ext uri="{FF2B5EF4-FFF2-40B4-BE49-F238E27FC236}">
                <a16:creationId xmlns:a16="http://schemas.microsoft.com/office/drawing/2014/main" id="{25D5D4A0-BFA0-6D95-8653-A85C71F6EBFB}"/>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1227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05840B07-9D59-99D0-A0BE-38B2BFF23B2D}"/>
              </a:ext>
            </a:extLst>
          </p:cNvPr>
          <p:cNvSpPr txBox="1"/>
          <p:nvPr userDrawn="1"/>
        </p:nvSpPr>
        <p:spPr>
          <a:xfrm>
            <a:off x="8978754" y="6196457"/>
            <a:ext cx="1708402" cy="246221"/>
          </a:xfrm>
          <a:prstGeom prst="rect">
            <a:avLst/>
          </a:prstGeom>
          <a:noFill/>
        </p:spPr>
        <p:txBody>
          <a:bodyPr wrap="square" rtlCol="0">
            <a:spAutoFit/>
          </a:bodyPr>
          <a:lstStyle/>
          <a:p>
            <a:pPr algn="r"/>
            <a:r>
              <a:rPr lang="en-US" sz="1000" dirty="0">
                <a:latin typeface="Exo" pitchFamily="2" charset="0"/>
              </a:rPr>
              <a:t>   </a:t>
            </a:r>
            <a:endParaRPr lang="el-GR" sz="1000" dirty="0">
              <a:latin typeface="Exo" pitchFamily="2" charset="0"/>
            </a:endParaRPr>
          </a:p>
        </p:txBody>
      </p:sp>
      <p:sp>
        <p:nvSpPr>
          <p:cNvPr id="4" name="Rectangle: Top Corners Rounded 3">
            <a:extLst>
              <a:ext uri="{FF2B5EF4-FFF2-40B4-BE49-F238E27FC236}">
                <a16:creationId xmlns:a16="http://schemas.microsoft.com/office/drawing/2014/main" id="{80C5DE60-BAE4-9AC8-B1C8-777F7AB19891}"/>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68AEB1C-9022-DCFD-5867-DDB4C8B05B61}"/>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7DA0D9DF-3D46-A1B0-6DCD-B040FE5B1D26}"/>
              </a:ext>
            </a:extLst>
          </p:cNvPr>
          <p:cNvCxnSpPr>
            <a:cxnSpLocks/>
          </p:cNvCxnSpPr>
          <p:nvPr userDrawn="1"/>
        </p:nvCxnSpPr>
        <p:spPr>
          <a:xfrm>
            <a:off x="2153495" y="6427291"/>
            <a:ext cx="848881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D2A4308-C5E9-0990-43DF-3EE0F593EFF4}"/>
              </a:ext>
            </a:extLst>
          </p:cNvPr>
          <p:cNvSpPr txBox="1"/>
          <p:nvPr userDrawn="1"/>
        </p:nvSpPr>
        <p:spPr>
          <a:xfrm>
            <a:off x="10485335" y="6304179"/>
            <a:ext cx="1028942" cy="276999"/>
          </a:xfrm>
          <a:prstGeom prst="rect">
            <a:avLst/>
          </a:prstGeom>
          <a:noFill/>
        </p:spPr>
        <p:txBody>
          <a:bodyPr wrap="square" rtlCol="0">
            <a:spAutoFit/>
          </a:bodyPr>
          <a:lstStyle/>
          <a:p>
            <a:pPr algn="r"/>
            <a:fld id="{9133AA04-1209-4855-9F9D-3693CD2E7412}" type="slidenum">
              <a:rPr lang="el-GR" sz="1200" smtClean="0">
                <a:latin typeface="Exo" pitchFamily="2" charset="0"/>
              </a:rPr>
              <a:pPr algn="r"/>
              <a:t>‹#›</a:t>
            </a:fld>
            <a:endParaRPr lang="el-GR" dirty="0">
              <a:latin typeface="Exo" pitchFamily="2" charset="0"/>
            </a:endParaRPr>
          </a:p>
        </p:txBody>
      </p:sp>
      <p:sp>
        <p:nvSpPr>
          <p:cNvPr id="23" name="TextBox 22">
            <a:extLst>
              <a:ext uri="{FF2B5EF4-FFF2-40B4-BE49-F238E27FC236}">
                <a16:creationId xmlns:a16="http://schemas.microsoft.com/office/drawing/2014/main" id="{C92275E6-824B-7F28-7064-4E92E10D1760}"/>
              </a:ext>
            </a:extLst>
          </p:cNvPr>
          <p:cNvSpPr txBox="1"/>
          <p:nvPr userDrawn="1"/>
        </p:nvSpPr>
        <p:spPr>
          <a:xfrm>
            <a:off x="8978754" y="6196457"/>
            <a:ext cx="1708402" cy="246221"/>
          </a:xfrm>
          <a:prstGeom prst="rect">
            <a:avLst/>
          </a:prstGeom>
          <a:noFill/>
        </p:spPr>
        <p:txBody>
          <a:bodyPr wrap="square" rtlCol="0">
            <a:spAutoFit/>
          </a:bodyPr>
          <a:lstStyle/>
          <a:p>
            <a:pPr algn="r"/>
            <a:fld id="{2CC021F7-0692-478A-BEB0-3AB9765FF5B1}" type="datetime3">
              <a:rPr lang="en-US" sz="1000" smtClean="0">
                <a:latin typeface="Exo" pitchFamily="2" charset="0"/>
              </a:rPr>
              <a:pPr algn="r"/>
              <a:t>9 September 2025</a:t>
            </a:fld>
            <a:r>
              <a:rPr lang="en-US" sz="1000" dirty="0">
                <a:latin typeface="Exo" pitchFamily="2" charset="0"/>
              </a:rPr>
              <a:t>   </a:t>
            </a:r>
            <a:endParaRPr lang="el-GR" sz="1000" dirty="0">
              <a:latin typeface="Exo" pitchFamily="2" charset="0"/>
            </a:endParaRPr>
          </a:p>
        </p:txBody>
      </p:sp>
      <p:sp>
        <p:nvSpPr>
          <p:cNvPr id="8" name="Title 1">
            <a:extLst>
              <a:ext uri="{FF2B5EF4-FFF2-40B4-BE49-F238E27FC236}">
                <a16:creationId xmlns:a16="http://schemas.microsoft.com/office/drawing/2014/main" id="{7A13A012-7BAC-71AA-0361-87017FA38F53}"/>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9" name="Content Placeholder 2">
            <a:extLst>
              <a:ext uri="{FF2B5EF4-FFF2-40B4-BE49-F238E27FC236}">
                <a16:creationId xmlns:a16="http://schemas.microsoft.com/office/drawing/2014/main" id="{3E0FF27A-52A4-1016-D2C2-B29459F28BAB}"/>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Top Corners Rounded 9">
            <a:extLst>
              <a:ext uri="{FF2B5EF4-FFF2-40B4-BE49-F238E27FC236}">
                <a16:creationId xmlns:a16="http://schemas.microsoft.com/office/drawing/2014/main" id="{7C2B343F-444B-770F-55A7-57CD9D9B1A88}"/>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0389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05840B07-9D59-99D0-A0BE-38B2BFF23B2D}"/>
              </a:ext>
            </a:extLst>
          </p:cNvPr>
          <p:cNvSpPr txBox="1"/>
          <p:nvPr userDrawn="1"/>
        </p:nvSpPr>
        <p:spPr>
          <a:xfrm>
            <a:off x="8978754" y="6196457"/>
            <a:ext cx="1708402" cy="246221"/>
          </a:xfrm>
          <a:prstGeom prst="rect">
            <a:avLst/>
          </a:prstGeom>
          <a:noFill/>
        </p:spPr>
        <p:txBody>
          <a:bodyPr wrap="square" rtlCol="0">
            <a:spAutoFit/>
          </a:bodyPr>
          <a:lstStyle/>
          <a:p>
            <a:pPr algn="r"/>
            <a:r>
              <a:rPr lang="en-US" sz="1000" dirty="0">
                <a:latin typeface="Exo" pitchFamily="2" charset="0"/>
              </a:rPr>
              <a:t>   </a:t>
            </a:r>
            <a:endParaRPr lang="el-GR" sz="1000" dirty="0">
              <a:latin typeface="Exo" pitchFamily="2" charset="0"/>
            </a:endParaRPr>
          </a:p>
        </p:txBody>
      </p:sp>
      <p:sp>
        <p:nvSpPr>
          <p:cNvPr id="4" name="Rectangle: Top Corners Rounded 3">
            <a:extLst>
              <a:ext uri="{FF2B5EF4-FFF2-40B4-BE49-F238E27FC236}">
                <a16:creationId xmlns:a16="http://schemas.microsoft.com/office/drawing/2014/main" id="{80C5DE60-BAE4-9AC8-B1C8-777F7AB19891}"/>
              </a:ext>
            </a:extLst>
          </p:cNvPr>
          <p:cNvSpPr/>
          <p:nvPr userDrawn="1"/>
        </p:nvSpPr>
        <p:spPr>
          <a:xfrm>
            <a:off x="144940" y="0"/>
            <a:ext cx="496135" cy="5896333"/>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68AEB1C-9022-DCFD-5867-DDB4C8B05B61}"/>
              </a:ext>
            </a:extLst>
          </p:cNvPr>
          <p:cNvSpPr/>
          <p:nvPr userDrawn="1"/>
        </p:nvSpPr>
        <p:spPr>
          <a:xfrm>
            <a:off x="11849099" y="5976363"/>
            <a:ext cx="342901" cy="881637"/>
          </a:xfrm>
          <a:prstGeom prst="rect">
            <a:avLst/>
          </a:prstGeom>
          <a:solidFill>
            <a:srgbClr val="C9A5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A13A012-7BAC-71AA-0361-87017FA38F53}"/>
              </a:ext>
            </a:extLst>
          </p:cNvPr>
          <p:cNvSpPr>
            <a:spLocks noGrp="1"/>
          </p:cNvSpPr>
          <p:nvPr>
            <p:ph type="title"/>
          </p:nvPr>
        </p:nvSpPr>
        <p:spPr>
          <a:xfrm>
            <a:off x="838200" y="365125"/>
            <a:ext cx="10515600" cy="881637"/>
          </a:xfrm>
        </p:spPr>
        <p:txBody>
          <a:bodyPr/>
          <a:lstStyle/>
          <a:p>
            <a:r>
              <a:rPr lang="en-US" dirty="0"/>
              <a:t>Click to edit Master title style</a:t>
            </a:r>
          </a:p>
        </p:txBody>
      </p:sp>
      <p:sp>
        <p:nvSpPr>
          <p:cNvPr id="9" name="Content Placeholder 2">
            <a:extLst>
              <a:ext uri="{FF2B5EF4-FFF2-40B4-BE49-F238E27FC236}">
                <a16:creationId xmlns:a16="http://schemas.microsoft.com/office/drawing/2014/main" id="{3E0FF27A-52A4-1016-D2C2-B29459F28BAB}"/>
              </a:ext>
            </a:extLst>
          </p:cNvPr>
          <p:cNvSpPr>
            <a:spLocks noGrp="1"/>
          </p:cNvSpPr>
          <p:nvPr>
            <p:ph idx="1"/>
          </p:nvPr>
        </p:nvSpPr>
        <p:spPr>
          <a:xfrm>
            <a:off x="838200" y="1402598"/>
            <a:ext cx="10515600" cy="47743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Top Corners Rounded 9">
            <a:extLst>
              <a:ext uri="{FF2B5EF4-FFF2-40B4-BE49-F238E27FC236}">
                <a16:creationId xmlns:a16="http://schemas.microsoft.com/office/drawing/2014/main" id="{7C2B343F-444B-770F-55A7-57CD9D9B1A88}"/>
              </a:ext>
            </a:extLst>
          </p:cNvPr>
          <p:cNvSpPr/>
          <p:nvPr userDrawn="1"/>
        </p:nvSpPr>
        <p:spPr>
          <a:xfrm rot="16200000">
            <a:off x="6053169" y="-3975955"/>
            <a:ext cx="77916" cy="10523351"/>
          </a:xfrm>
          <a:prstGeom prst="round2SameRect">
            <a:avLst>
              <a:gd name="adj1" fmla="val 0"/>
              <a:gd name="adj2" fmla="val 13113"/>
            </a:avLst>
          </a:prstGeom>
          <a:solidFill>
            <a:srgbClr val="A640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0778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91734A-41D2-D8B1-3808-E5BBF708DA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C63ACA-64BF-790D-1580-C040E5FEA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39898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709" r:id="rId3"/>
    <p:sldLayoutId id="2147483691" r:id="rId4"/>
    <p:sldLayoutId id="2147483703" r:id="rId5"/>
    <p:sldLayoutId id="2147483690" r:id="rId6"/>
    <p:sldLayoutId id="2147483710" r:id="rId7"/>
    <p:sldLayoutId id="2147483692" r:id="rId8"/>
    <p:sldLayoutId id="2147483704" r:id="rId9"/>
    <p:sldLayoutId id="2147483681" r:id="rId10"/>
    <p:sldLayoutId id="2147483711" r:id="rId11"/>
    <p:sldLayoutId id="2147483693" r:id="rId12"/>
    <p:sldLayoutId id="2147483707" r:id="rId13"/>
    <p:sldLayoutId id="2147483696" r:id="rId14"/>
    <p:sldLayoutId id="2147483712" r:id="rId15"/>
    <p:sldLayoutId id="2147483697" r:id="rId16"/>
    <p:sldLayoutId id="2147483708" r:id="rId17"/>
    <p:sldLayoutId id="2147483694" r:id="rId18"/>
    <p:sldLayoutId id="2147483713" r:id="rId19"/>
    <p:sldLayoutId id="2147483695" r:id="rId20"/>
    <p:sldLayoutId id="2147483705" r:id="rId21"/>
    <p:sldLayoutId id="2147483682" r:id="rId22"/>
    <p:sldLayoutId id="2147483714" r:id="rId23"/>
    <p:sldLayoutId id="2147483683" r:id="rId24"/>
    <p:sldLayoutId id="2147483684" r:id="rId25"/>
    <p:sldLayoutId id="2147483715" r:id="rId26"/>
    <p:sldLayoutId id="2147483701" r:id="rId27"/>
    <p:sldLayoutId id="2147483716" r:id="rId28"/>
    <p:sldLayoutId id="2147483702" r:id="rId29"/>
    <p:sldLayoutId id="2147483706" r:id="rId30"/>
    <p:sldLayoutId id="2147483685" r:id="rId31"/>
    <p:sldLayoutId id="2147483698" r:id="rId32"/>
    <p:sldLayoutId id="2147483699" r:id="rId33"/>
    <p:sldLayoutId id="2147483686" r:id="rId34"/>
    <p:sldLayoutId id="2147483687" r:id="rId35"/>
    <p:sldLayoutId id="2147483688" r:id="rId36"/>
    <p:sldLayoutId id="2147483689" r:id="rId37"/>
    <p:sldLayoutId id="2147483700" r:id="rId38"/>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A0D2B-2841-0DE9-6E68-AB7015A17A2A}"/>
              </a:ext>
            </a:extLst>
          </p:cNvPr>
          <p:cNvSpPr>
            <a:spLocks noGrp="1"/>
          </p:cNvSpPr>
          <p:nvPr>
            <p:ph type="ctrTitle"/>
          </p:nvPr>
        </p:nvSpPr>
        <p:spPr/>
        <p:txBody>
          <a:bodyPr>
            <a:noAutofit/>
          </a:bodyPr>
          <a:lstStyle/>
          <a:p>
            <a:endParaRPr lang="en-US" sz="2800" dirty="0"/>
          </a:p>
        </p:txBody>
      </p:sp>
      <p:sp>
        <p:nvSpPr>
          <p:cNvPr id="3" name="Subtitle 2">
            <a:extLst>
              <a:ext uri="{FF2B5EF4-FFF2-40B4-BE49-F238E27FC236}">
                <a16:creationId xmlns:a16="http://schemas.microsoft.com/office/drawing/2014/main" id="{0FFACDFB-0D36-47BC-D723-742EE272396B}"/>
              </a:ext>
            </a:extLst>
          </p:cNvPr>
          <p:cNvSpPr>
            <a:spLocks noGrp="1"/>
          </p:cNvSpPr>
          <p:nvPr>
            <p:ph type="subTitle" idx="1"/>
          </p:nvPr>
        </p:nvSpPr>
        <p:spPr/>
        <p:txBody>
          <a:bodyPr>
            <a:normAutofit/>
          </a:bodyPr>
          <a:lstStyle/>
          <a:p>
            <a:pPr indent="-306000" algn="just" defTabSz="457200">
              <a:lnSpc>
                <a:spcPct val="130000"/>
              </a:lnSpc>
              <a:buClr>
                <a:schemeClr val="accent2"/>
              </a:buClr>
              <a:buSzPct val="92000"/>
            </a:pPr>
            <a:endParaRPr lang="en-US" b="1" dirty="0">
              <a:solidFill>
                <a:schemeClr val="tx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36414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269DD-44B7-4E48-9EBA-DEBDE8330DA3}"/>
              </a:ext>
            </a:extLst>
          </p:cNvPr>
          <p:cNvSpPr>
            <a:spLocks noGrp="1"/>
          </p:cNvSpPr>
          <p:nvPr>
            <p:ph type="title"/>
          </p:nvPr>
        </p:nvSpPr>
        <p:spPr/>
        <p:txBody>
          <a:bodyPr>
            <a:normAutofit/>
          </a:bodyPr>
          <a:lstStyle/>
          <a:p>
            <a:endParaRPr lang="el-GR" b="1" dirty="0"/>
          </a:p>
        </p:txBody>
      </p:sp>
      <p:sp>
        <p:nvSpPr>
          <p:cNvPr id="3" name="Content Placeholder 2">
            <a:extLst>
              <a:ext uri="{FF2B5EF4-FFF2-40B4-BE49-F238E27FC236}">
                <a16:creationId xmlns:a16="http://schemas.microsoft.com/office/drawing/2014/main" id="{07DBB5F9-57D3-4E8D-9D8A-41CBF8BEBCAF}"/>
              </a:ext>
            </a:extLst>
          </p:cNvPr>
          <p:cNvSpPr>
            <a:spLocks noGrp="1"/>
          </p:cNvSpPr>
          <p:nvPr>
            <p:ph idx="1"/>
          </p:nvPr>
        </p:nvSpPr>
        <p:spPr/>
        <p:txBody>
          <a:bodyPr anchor="t">
            <a:normAutofit/>
          </a:bodyPr>
          <a:lstStyle/>
          <a:p>
            <a:pPr algn="just">
              <a:lnSpc>
                <a:spcPct val="110000"/>
              </a:lnSpc>
              <a:spcBef>
                <a:spcPts val="600"/>
              </a:spcBef>
            </a:pPr>
            <a:endParaRPr lang="el-GR" dirty="0"/>
          </a:p>
        </p:txBody>
      </p:sp>
    </p:spTree>
    <p:extLst>
      <p:ext uri="{BB962C8B-B14F-4D97-AF65-F5344CB8AC3E}">
        <p14:creationId xmlns:p14="http://schemas.microsoft.com/office/powerpoint/2010/main" val="4140373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1912563-1A05-3454-8065-E812189AE128}"/>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0452C2DF-AF7B-7658-2713-E4F7A208513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58894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2C9280-1289-BF08-D25E-BCBC82E671C8}"/>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9C4066A0-A616-6E3E-E323-969DF736E66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0970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221D74A-104A-0378-B943-F2A6953B3334}"/>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1151886326"/>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2833</TotalTime>
  <Words>0</Words>
  <Application>Microsoft Office PowerPoint</Application>
  <PresentationFormat>Widescreen</PresentationFormat>
  <Paragraphs>0</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Calibri Light</vt:lpstr>
      <vt:lpstr>Exo</vt:lpstr>
      <vt:lpstr>Montserrat ExtraBold</vt:lpstr>
      <vt:lpstr>Montserrat Medium</vt:lpstr>
      <vt:lpstr>Custom Design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hadian135cc@gmail.com</dc:creator>
  <cp:lastModifiedBy>tzikoulis</cp:lastModifiedBy>
  <cp:revision>152</cp:revision>
  <dcterms:created xsi:type="dcterms:W3CDTF">2025-02-07T11:17:32Z</dcterms:created>
  <dcterms:modified xsi:type="dcterms:W3CDTF">2025-09-08T23:13:02Z</dcterms:modified>
</cp:coreProperties>
</file>