
<file path=[Content_Types].xml><?xml version="1.0" encoding="utf-8"?>
<Types xmlns="http://schemas.openxmlformats.org/package/2006/content-types">
  <Default Extension="png" ContentType="image/png"/>
  <Default Extension="xlsm" ContentType="application/vnd.ms-excel.sheet.macroEnabled.12"/>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3.xml" ContentType="application/vnd.openxmlformats-officedocument.drawingml.chart+xml"/>
  <Override PartName="/ppt/charts/chart4.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sldIdLst>
    <p:sldId id="257" r:id="rId2"/>
  </p:sldIdLst>
  <p:sldSz cx="43891200" cy="32918400"/>
  <p:notesSz cx="6858000" cy="9144000"/>
  <p:defaultTextStyle>
    <a:defPPr>
      <a:defRPr lang="en-US"/>
    </a:defPPr>
    <a:lvl1pPr marL="0" algn="l" defTabSz="3686861" rtl="0" eaLnBrk="1" latinLnBrk="0" hangingPunct="1">
      <a:defRPr sz="7258" kern="1200">
        <a:solidFill>
          <a:schemeClr val="tx1"/>
        </a:solidFill>
        <a:latin typeface="+mn-lt"/>
        <a:ea typeface="+mn-ea"/>
        <a:cs typeface="+mn-cs"/>
      </a:defRPr>
    </a:lvl1pPr>
    <a:lvl2pPr marL="1843430" algn="l" defTabSz="3686861" rtl="0" eaLnBrk="1" latinLnBrk="0" hangingPunct="1">
      <a:defRPr sz="7258" kern="1200">
        <a:solidFill>
          <a:schemeClr val="tx1"/>
        </a:solidFill>
        <a:latin typeface="+mn-lt"/>
        <a:ea typeface="+mn-ea"/>
        <a:cs typeface="+mn-cs"/>
      </a:defRPr>
    </a:lvl2pPr>
    <a:lvl3pPr marL="3686861" algn="l" defTabSz="3686861" rtl="0" eaLnBrk="1" latinLnBrk="0" hangingPunct="1">
      <a:defRPr sz="7258" kern="1200">
        <a:solidFill>
          <a:schemeClr val="tx1"/>
        </a:solidFill>
        <a:latin typeface="+mn-lt"/>
        <a:ea typeface="+mn-ea"/>
        <a:cs typeface="+mn-cs"/>
      </a:defRPr>
    </a:lvl3pPr>
    <a:lvl4pPr marL="5530291" algn="l" defTabSz="3686861" rtl="0" eaLnBrk="1" latinLnBrk="0" hangingPunct="1">
      <a:defRPr sz="7258" kern="1200">
        <a:solidFill>
          <a:schemeClr val="tx1"/>
        </a:solidFill>
        <a:latin typeface="+mn-lt"/>
        <a:ea typeface="+mn-ea"/>
        <a:cs typeface="+mn-cs"/>
      </a:defRPr>
    </a:lvl4pPr>
    <a:lvl5pPr marL="7373722" algn="l" defTabSz="3686861" rtl="0" eaLnBrk="1" latinLnBrk="0" hangingPunct="1">
      <a:defRPr sz="7258" kern="1200">
        <a:solidFill>
          <a:schemeClr val="tx1"/>
        </a:solidFill>
        <a:latin typeface="+mn-lt"/>
        <a:ea typeface="+mn-ea"/>
        <a:cs typeface="+mn-cs"/>
      </a:defRPr>
    </a:lvl5pPr>
    <a:lvl6pPr marL="9217152" algn="l" defTabSz="3686861" rtl="0" eaLnBrk="1" latinLnBrk="0" hangingPunct="1">
      <a:defRPr sz="7258" kern="1200">
        <a:solidFill>
          <a:schemeClr val="tx1"/>
        </a:solidFill>
        <a:latin typeface="+mn-lt"/>
        <a:ea typeface="+mn-ea"/>
        <a:cs typeface="+mn-cs"/>
      </a:defRPr>
    </a:lvl6pPr>
    <a:lvl7pPr marL="11060582" algn="l" defTabSz="3686861" rtl="0" eaLnBrk="1" latinLnBrk="0" hangingPunct="1">
      <a:defRPr sz="7258" kern="1200">
        <a:solidFill>
          <a:schemeClr val="tx1"/>
        </a:solidFill>
        <a:latin typeface="+mn-lt"/>
        <a:ea typeface="+mn-ea"/>
        <a:cs typeface="+mn-cs"/>
      </a:defRPr>
    </a:lvl7pPr>
    <a:lvl8pPr marL="12904013" algn="l" defTabSz="3686861" rtl="0" eaLnBrk="1" latinLnBrk="0" hangingPunct="1">
      <a:defRPr sz="7258" kern="1200">
        <a:solidFill>
          <a:schemeClr val="tx1"/>
        </a:solidFill>
        <a:latin typeface="+mn-lt"/>
        <a:ea typeface="+mn-ea"/>
        <a:cs typeface="+mn-cs"/>
      </a:defRPr>
    </a:lvl8pPr>
    <a:lvl9pPr marL="14747443" algn="l" defTabSz="3686861" rtl="0" eaLnBrk="1" latinLnBrk="0" hangingPunct="1">
      <a:defRPr sz="7258"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D3796"/>
    <a:srgbClr val="E1783C"/>
    <a:srgbClr val="919191"/>
    <a:srgbClr val="00AFA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676"/>
    <p:restoredTop sz="94655"/>
  </p:normalViewPr>
  <p:slideViewPr>
    <p:cSldViewPr snapToGrid="0" snapToObjects="1">
      <p:cViewPr varScale="1">
        <p:scale>
          <a:sx n="23" d="100"/>
          <a:sy n="23" d="100"/>
        </p:scale>
        <p:origin x="1374"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Macro-Enabled_Worksheet.xlsm"/></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Macro-Enabled_Worksheet1.xlsm"/></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970" b="1" i="0" u="none" strike="noStrike" kern="1200" spc="0" baseline="0">
                <a:solidFill>
                  <a:schemeClr val="tx1"/>
                </a:solidFill>
                <a:latin typeface="Arial" charset="0"/>
                <a:ea typeface="Arial" charset="0"/>
                <a:cs typeface="Arial" charset="0"/>
              </a:defRPr>
            </a:pPr>
            <a:r>
              <a:rPr lang="en-US" sz="3600" b="1" dirty="0">
                <a:solidFill>
                  <a:schemeClr val="tx1"/>
                </a:solidFill>
                <a:latin typeface="Arial" charset="0"/>
                <a:ea typeface="Arial" charset="0"/>
                <a:cs typeface="Arial" charset="0"/>
              </a:rPr>
              <a:t>Chart</a:t>
            </a:r>
            <a:r>
              <a:rPr lang="en-US" sz="3600" b="1" baseline="0" dirty="0">
                <a:solidFill>
                  <a:schemeClr val="tx1"/>
                </a:solidFill>
                <a:latin typeface="Arial" charset="0"/>
                <a:ea typeface="Arial" charset="0"/>
                <a:cs typeface="Arial" charset="0"/>
              </a:rPr>
              <a:t> Title</a:t>
            </a:r>
            <a:endParaRPr lang="en-US" sz="3600" b="1" dirty="0">
              <a:solidFill>
                <a:schemeClr val="tx1"/>
              </a:solidFill>
              <a:latin typeface="Arial" charset="0"/>
              <a:ea typeface="Arial" charset="0"/>
              <a:cs typeface="Arial" charset="0"/>
            </a:endParaRPr>
          </a:p>
        </c:rich>
      </c:tx>
      <c:layout>
        <c:manualLayout>
          <c:xMode val="edge"/>
          <c:yMode val="edge"/>
          <c:x val="0.38284917498069099"/>
          <c:y val="2.46956303721842E-2"/>
        </c:manualLayout>
      </c:layout>
      <c:overlay val="0"/>
      <c:spPr>
        <a:noFill/>
        <a:ln w="37084">
          <a:noFill/>
        </a:ln>
      </c:spPr>
    </c:title>
    <c:autoTitleDeleted val="0"/>
    <c:plotArea>
      <c:layout>
        <c:manualLayout>
          <c:layoutTarget val="inner"/>
          <c:xMode val="edge"/>
          <c:yMode val="edge"/>
          <c:x val="7.1945587198555094E-2"/>
          <c:y val="0.18243447742298799"/>
          <c:w val="0.89237340955380096"/>
          <c:h val="0.61769158787392597"/>
        </c:manualLayout>
      </c:layout>
      <c:barChart>
        <c:barDir val="col"/>
        <c:grouping val="clustered"/>
        <c:varyColors val="0"/>
        <c:ser>
          <c:idx val="0"/>
          <c:order val="0"/>
          <c:tx>
            <c:strRef>
              <c:f>Sheet1!$B$1</c:f>
              <c:strCache>
                <c:ptCount val="1"/>
                <c:pt idx="0">
                  <c:v>Series 1</c:v>
                </c:pt>
              </c:strCache>
            </c:strRef>
          </c:tx>
          <c:spPr>
            <a:solidFill>
              <a:srgbClr val="005BBB"/>
            </a:solidFill>
            <a:ln w="37084">
              <a:noFill/>
            </a:ln>
          </c:spPr>
          <c:invertIfNegative val="0"/>
          <c:cat>
            <c:strRef>
              <c:f>Sheet1!$A$2:$A$5</c:f>
              <c:strCache>
                <c:ptCount val="4"/>
                <c:pt idx="0">
                  <c:v>category </c:v>
                </c:pt>
                <c:pt idx="1">
                  <c:v>category </c:v>
                </c:pt>
                <c:pt idx="2">
                  <c:v>category </c:v>
                </c:pt>
                <c:pt idx="3">
                  <c:v>category </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43B3-45DD-825C-EA284EE2105B}"/>
            </c:ext>
          </c:extLst>
        </c:ser>
        <c:ser>
          <c:idx val="1"/>
          <c:order val="1"/>
          <c:tx>
            <c:strRef>
              <c:f>Sheet1!$C$1</c:f>
              <c:strCache>
                <c:ptCount val="1"/>
                <c:pt idx="0">
                  <c:v>Series 2</c:v>
                </c:pt>
              </c:strCache>
            </c:strRef>
          </c:tx>
          <c:spPr>
            <a:solidFill>
              <a:srgbClr val="41B6E6"/>
            </a:solidFill>
            <a:ln w="37084">
              <a:noFill/>
            </a:ln>
          </c:spPr>
          <c:invertIfNegative val="0"/>
          <c:cat>
            <c:strRef>
              <c:f>Sheet1!$A$2:$A$5</c:f>
              <c:strCache>
                <c:ptCount val="4"/>
                <c:pt idx="0">
                  <c:v>category </c:v>
                </c:pt>
                <c:pt idx="1">
                  <c:v>category </c:v>
                </c:pt>
                <c:pt idx="2">
                  <c:v>category </c:v>
                </c:pt>
                <c:pt idx="3">
                  <c:v>category </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43B3-45DD-825C-EA284EE2105B}"/>
            </c:ext>
          </c:extLst>
        </c:ser>
        <c:ser>
          <c:idx val="2"/>
          <c:order val="2"/>
          <c:tx>
            <c:strRef>
              <c:f>Sheet1!$D$1</c:f>
              <c:strCache>
                <c:ptCount val="1"/>
                <c:pt idx="0">
                  <c:v>Series 3</c:v>
                </c:pt>
              </c:strCache>
            </c:strRef>
          </c:tx>
          <c:spPr>
            <a:solidFill>
              <a:srgbClr val="E56D54"/>
            </a:solidFill>
            <a:ln w="37084">
              <a:noFill/>
            </a:ln>
          </c:spPr>
          <c:invertIfNegative val="0"/>
          <c:cat>
            <c:strRef>
              <c:f>Sheet1!$A$2:$A$5</c:f>
              <c:strCache>
                <c:ptCount val="4"/>
                <c:pt idx="0">
                  <c:v>category </c:v>
                </c:pt>
                <c:pt idx="1">
                  <c:v>category </c:v>
                </c:pt>
                <c:pt idx="2">
                  <c:v>category </c:v>
                </c:pt>
                <c:pt idx="3">
                  <c:v>category </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43B3-45DD-825C-EA284EE2105B}"/>
            </c:ext>
          </c:extLst>
        </c:ser>
        <c:dLbls>
          <c:showLegendKey val="0"/>
          <c:showVal val="0"/>
          <c:showCatName val="0"/>
          <c:showSerName val="0"/>
          <c:showPercent val="0"/>
          <c:showBubbleSize val="0"/>
        </c:dLbls>
        <c:gapWidth val="219"/>
        <c:overlap val="-27"/>
        <c:axId val="-2112493504"/>
        <c:axId val="-2112591392"/>
      </c:barChart>
      <c:catAx>
        <c:axId val="-2112493504"/>
        <c:scaling>
          <c:orientation val="minMax"/>
        </c:scaling>
        <c:delete val="0"/>
        <c:axPos val="b"/>
        <c:numFmt formatCode="General" sourceLinked="1"/>
        <c:majorTickMark val="none"/>
        <c:minorTickMark val="none"/>
        <c:tickLblPos val="nextTo"/>
        <c:spPr>
          <a:noFill/>
          <a:ln w="87983" cap="flat" cmpd="sng" algn="ctr">
            <a:solidFill>
              <a:schemeClr val="bg2">
                <a:lumMod val="50000"/>
              </a:schemeClr>
            </a:solidFill>
            <a:round/>
          </a:ln>
          <a:effectLst/>
        </c:spPr>
        <c:txPr>
          <a:bodyPr rot="-60000000" spcFirstLastPara="1" vertOverflow="ellipsis" vert="horz" wrap="square" anchor="ctr" anchorCtr="1"/>
          <a:lstStyle/>
          <a:p>
            <a:pPr>
              <a:defRPr sz="2800" b="0" i="0" u="none" strike="noStrike" kern="1200" baseline="0">
                <a:solidFill>
                  <a:schemeClr val="tx1"/>
                </a:solidFill>
                <a:latin typeface="Arial" charset="0"/>
                <a:ea typeface="Arial" charset="0"/>
                <a:cs typeface="Arial" charset="0"/>
              </a:defRPr>
            </a:pPr>
            <a:endParaRPr lang="el-GR"/>
          </a:p>
        </c:txPr>
        <c:crossAx val="-2112591392"/>
        <c:crosses val="autoZero"/>
        <c:auto val="1"/>
        <c:lblAlgn val="ctr"/>
        <c:lblOffset val="100"/>
        <c:noMultiLvlLbl val="0"/>
      </c:catAx>
      <c:valAx>
        <c:axId val="-2112591392"/>
        <c:scaling>
          <c:orientation val="minMax"/>
        </c:scaling>
        <c:delete val="0"/>
        <c:axPos val="l"/>
        <c:majorGridlines>
          <c:spPr>
            <a:ln w="20304" cap="flat" cmpd="sng" algn="ctr">
              <a:solidFill>
                <a:schemeClr val="tx1">
                  <a:lumMod val="60000"/>
                  <a:lumOff val="40000"/>
                </a:schemeClr>
              </a:solidFill>
              <a:prstDash val="dash"/>
              <a:round/>
            </a:ln>
            <a:effectLst/>
          </c:spPr>
        </c:majorGridlines>
        <c:numFmt formatCode="General" sourceLinked="1"/>
        <c:majorTickMark val="none"/>
        <c:minorTickMark val="none"/>
        <c:tickLblPos val="nextTo"/>
        <c:spPr>
          <a:ln w="9271">
            <a:noFill/>
          </a:ln>
        </c:spPr>
        <c:txPr>
          <a:bodyPr rot="-60000000" spcFirstLastPara="1" vertOverflow="ellipsis" vert="horz" wrap="square" anchor="ctr" anchorCtr="1"/>
          <a:lstStyle/>
          <a:p>
            <a:pPr>
              <a:defRPr sz="2552" b="0" i="0" u="none" strike="noStrike" kern="1200" baseline="0">
                <a:solidFill>
                  <a:schemeClr val="tx1"/>
                </a:solidFill>
                <a:latin typeface="Arial" charset="0"/>
                <a:ea typeface="Arial" charset="0"/>
                <a:cs typeface="Arial" charset="0"/>
              </a:defRPr>
            </a:pPr>
            <a:endParaRPr lang="el-GR"/>
          </a:p>
        </c:txPr>
        <c:crossAx val="-2112493504"/>
        <c:crosses val="autoZero"/>
        <c:crossBetween val="between"/>
      </c:valAx>
      <c:spPr>
        <a:noFill/>
        <a:ln w="37084">
          <a:noFill/>
        </a:ln>
      </c:spPr>
    </c:plotArea>
    <c:legend>
      <c:legendPos val="b"/>
      <c:legendEntry>
        <c:idx val="0"/>
        <c:txPr>
          <a:bodyPr rot="0" spcFirstLastPara="1" vertOverflow="ellipsis" vert="horz" wrap="square" anchor="ctr" anchorCtr="1"/>
          <a:lstStyle/>
          <a:p>
            <a:pPr>
              <a:defRPr sz="2400" b="0" i="0" u="none" strike="noStrike" kern="1200" baseline="0">
                <a:solidFill>
                  <a:schemeClr val="tx1"/>
                </a:solidFill>
                <a:latin typeface="Arial" charset="0"/>
                <a:ea typeface="Arial" charset="0"/>
                <a:cs typeface="Arial" charset="0"/>
              </a:defRPr>
            </a:pPr>
            <a:endParaRPr lang="el-GR"/>
          </a:p>
        </c:txPr>
      </c:legendEntry>
      <c:layout>
        <c:manualLayout>
          <c:xMode val="edge"/>
          <c:yMode val="edge"/>
          <c:x val="0.24603309371156001"/>
          <c:y val="0.93121241547064004"/>
          <c:w val="0.49653017319412801"/>
          <c:h val="6.0968015008725798E-2"/>
        </c:manualLayout>
      </c:layout>
      <c:overlay val="0"/>
      <c:spPr>
        <a:noFill/>
        <a:ln w="37084">
          <a:noFill/>
        </a:ln>
      </c:spPr>
      <c:txPr>
        <a:bodyPr rot="0" spcFirstLastPara="1" vertOverflow="ellipsis" vert="horz" wrap="square" anchor="ctr" anchorCtr="1"/>
        <a:lstStyle/>
        <a:p>
          <a:pPr>
            <a:defRPr sz="2400" b="0" i="0" u="none" strike="noStrike" kern="1200" baseline="0">
              <a:solidFill>
                <a:schemeClr val="tx1"/>
              </a:solidFill>
              <a:latin typeface="Arial" charset="0"/>
              <a:ea typeface="Arial" charset="0"/>
              <a:cs typeface="Arial" charset="0"/>
            </a:defRPr>
          </a:pPr>
          <a:endParaRPr lang="el-GR"/>
        </a:p>
      </c:txPr>
    </c:legend>
    <c:plotVisOnly val="1"/>
    <c:dispBlanksAs val="gap"/>
    <c:showDLblsOverMax val="0"/>
  </c:chart>
  <c:spPr>
    <a:solidFill>
      <a:schemeClr val="bg1">
        <a:alpha val="62000"/>
      </a:schemeClr>
    </a:solidFill>
    <a:ln>
      <a:noFill/>
    </a:ln>
    <a:effectLst/>
  </c:spPr>
  <c:txPr>
    <a:bodyPr/>
    <a:lstStyle/>
    <a:p>
      <a:pPr>
        <a:defRPr/>
      </a:pPr>
      <a:endParaRPr lang="el-G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200" b="1" i="0" u="none" strike="noStrike" kern="1200" spc="0" baseline="0">
                <a:solidFill>
                  <a:schemeClr val="tx1"/>
                </a:solidFill>
                <a:latin typeface="+mn-lt"/>
                <a:ea typeface="+mn-ea"/>
                <a:cs typeface="+mn-cs"/>
              </a:defRPr>
            </a:pPr>
            <a:r>
              <a:rPr lang="en-US" sz="3200" b="1" dirty="0">
                <a:solidFill>
                  <a:schemeClr val="tx1"/>
                </a:solidFill>
              </a:rPr>
              <a:t>Chart</a:t>
            </a:r>
            <a:r>
              <a:rPr lang="en-US" sz="3200" b="1" baseline="0" dirty="0">
                <a:solidFill>
                  <a:schemeClr val="tx1"/>
                </a:solidFill>
              </a:rPr>
              <a:t> Title</a:t>
            </a:r>
            <a:endParaRPr lang="en-US" sz="3200" b="1" dirty="0">
              <a:solidFill>
                <a:schemeClr val="tx1"/>
              </a:solidFill>
            </a:endParaRPr>
          </a:p>
        </c:rich>
      </c:tx>
      <c:layout>
        <c:manualLayout>
          <c:xMode val="edge"/>
          <c:yMode val="edge"/>
          <c:x val="0.31977639488861598"/>
          <c:y val="5.7677864208368498E-2"/>
        </c:manualLayout>
      </c:layout>
      <c:overlay val="0"/>
      <c:spPr>
        <a:noFill/>
        <a:ln w="22320">
          <a:noFill/>
        </a:ln>
      </c:spPr>
    </c:title>
    <c:autoTitleDeleted val="0"/>
    <c:plotArea>
      <c:layout>
        <c:manualLayout>
          <c:layoutTarget val="inner"/>
          <c:xMode val="edge"/>
          <c:yMode val="edge"/>
          <c:x val="0.22653482108432799"/>
          <c:y val="0.18120462338795801"/>
          <c:w val="0.51592749296523299"/>
          <c:h val="0.63988916312787303"/>
        </c:manualLayout>
      </c:layout>
      <c:doughnutChart>
        <c:varyColors val="1"/>
        <c:ser>
          <c:idx val="0"/>
          <c:order val="0"/>
          <c:tx>
            <c:strRef>
              <c:f>Sheet1!$B$1</c:f>
              <c:strCache>
                <c:ptCount val="1"/>
                <c:pt idx="0">
                  <c:v>Category</c:v>
                </c:pt>
              </c:strCache>
            </c:strRef>
          </c:tx>
          <c:dPt>
            <c:idx val="0"/>
            <c:bubble3D val="0"/>
            <c:spPr>
              <a:solidFill>
                <a:srgbClr val="005BBB"/>
              </a:solidFill>
              <a:ln w="11160">
                <a:solidFill>
                  <a:srgbClr val="FFFFFF"/>
                </a:solidFill>
                <a:prstDash val="solid"/>
              </a:ln>
            </c:spPr>
            <c:extLst>
              <c:ext xmlns:c16="http://schemas.microsoft.com/office/drawing/2014/chart" uri="{C3380CC4-5D6E-409C-BE32-E72D297353CC}">
                <c16:uniqueId val="{00000001-CBF0-49B6-8FD9-A16254ED9921}"/>
              </c:ext>
            </c:extLst>
          </c:dPt>
          <c:dPt>
            <c:idx val="1"/>
            <c:bubble3D val="0"/>
            <c:spPr>
              <a:solidFill>
                <a:srgbClr val="41B6E6"/>
              </a:solidFill>
              <a:ln w="11160">
                <a:solidFill>
                  <a:srgbClr val="FFFFFF"/>
                </a:solidFill>
                <a:prstDash val="solid"/>
              </a:ln>
            </c:spPr>
            <c:extLst>
              <c:ext xmlns:c16="http://schemas.microsoft.com/office/drawing/2014/chart" uri="{C3380CC4-5D6E-409C-BE32-E72D297353CC}">
                <c16:uniqueId val="{00000003-CBF0-49B6-8FD9-A16254ED9921}"/>
              </c:ext>
            </c:extLst>
          </c:dPt>
          <c:dPt>
            <c:idx val="2"/>
            <c:bubble3D val="0"/>
            <c:spPr>
              <a:solidFill>
                <a:srgbClr val="E56D54"/>
              </a:solidFill>
              <a:ln w="11160">
                <a:solidFill>
                  <a:srgbClr val="FFFFFF"/>
                </a:solidFill>
                <a:prstDash val="solid"/>
              </a:ln>
            </c:spPr>
            <c:extLst>
              <c:ext xmlns:c16="http://schemas.microsoft.com/office/drawing/2014/chart" uri="{C3380CC4-5D6E-409C-BE32-E72D297353CC}">
                <c16:uniqueId val="{00000005-CBF0-49B6-8FD9-A16254ED9921}"/>
              </c:ext>
            </c:extLst>
          </c:dPt>
          <c:cat>
            <c:strRef>
              <c:f>Sheet1!$A$2:$A$4</c:f>
              <c:strCache>
                <c:ptCount val="3"/>
                <c:pt idx="0">
                  <c:v>Series 1</c:v>
                </c:pt>
                <c:pt idx="1">
                  <c:v>Series 2</c:v>
                </c:pt>
                <c:pt idx="2">
                  <c:v>Series 3</c:v>
                </c:pt>
              </c:strCache>
            </c:strRef>
          </c:cat>
          <c:val>
            <c:numRef>
              <c:f>Sheet1!$B$2:$B$4</c:f>
              <c:numCache>
                <c:formatCode>General</c:formatCode>
                <c:ptCount val="3"/>
                <c:pt idx="0">
                  <c:v>8.1999999999999993</c:v>
                </c:pt>
                <c:pt idx="1">
                  <c:v>3.2</c:v>
                </c:pt>
                <c:pt idx="2">
                  <c:v>1.4</c:v>
                </c:pt>
              </c:numCache>
            </c:numRef>
          </c:val>
          <c:extLst>
            <c:ext xmlns:c16="http://schemas.microsoft.com/office/drawing/2014/chart" uri="{C3380CC4-5D6E-409C-BE32-E72D297353CC}">
              <c16:uniqueId val="{00000006-CBF0-49B6-8FD9-A16254ED9921}"/>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ayout>
        <c:manualLayout>
          <c:xMode val="edge"/>
          <c:yMode val="edge"/>
          <c:x val="0.11139899969988901"/>
          <c:y val="0.89354195260385805"/>
          <c:w val="0.78746864812404405"/>
          <c:h val="7.3836395450568498E-2"/>
        </c:manualLayout>
      </c:layout>
      <c:overlay val="0"/>
      <c:spPr>
        <a:noFill/>
        <a:ln w="22320">
          <a:noFill/>
        </a:ln>
      </c:spPr>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l-GR"/>
        </a:p>
      </c:txPr>
    </c:legend>
    <c:plotVisOnly val="1"/>
    <c:dispBlanksAs val="gap"/>
    <c:showDLblsOverMax val="0"/>
  </c:chart>
  <c:spPr>
    <a:noFill/>
    <a:ln>
      <a:noFill/>
    </a:ln>
  </c:spPr>
  <c:txPr>
    <a:bodyPr/>
    <a:lstStyle/>
    <a:p>
      <a:pPr>
        <a:defRPr/>
      </a:pPr>
      <a:endParaRPr lang="el-G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600" b="1" i="0" u="none" strike="noStrike" kern="1200" spc="0" baseline="0">
                <a:solidFill>
                  <a:schemeClr val="tx1"/>
                </a:solidFill>
                <a:latin typeface="+mn-lt"/>
                <a:ea typeface="+mn-ea"/>
                <a:cs typeface="+mn-cs"/>
              </a:defRPr>
            </a:pPr>
            <a:r>
              <a:rPr lang="en-US" sz="3200" b="1" dirty="0">
                <a:solidFill>
                  <a:schemeClr val="tx1"/>
                </a:solidFill>
              </a:rPr>
              <a:t>Chart Title</a:t>
            </a:r>
          </a:p>
        </c:rich>
      </c:tx>
      <c:layout>
        <c:manualLayout>
          <c:xMode val="edge"/>
          <c:yMode val="edge"/>
          <c:x val="0.26578038991450997"/>
          <c:y val="0.10371307011441699"/>
        </c:manualLayout>
      </c:layout>
      <c:overlay val="0"/>
      <c:spPr>
        <a:noFill/>
        <a:ln w="22320">
          <a:noFill/>
        </a:ln>
      </c:spPr>
    </c:title>
    <c:autoTitleDeleted val="0"/>
    <c:plotArea>
      <c:layout>
        <c:manualLayout>
          <c:layoutTarget val="inner"/>
          <c:xMode val="edge"/>
          <c:yMode val="edge"/>
          <c:x val="0.22653482108432799"/>
          <c:y val="0.18120462338795801"/>
          <c:w val="0.51592749296523299"/>
          <c:h val="0.63988916312787303"/>
        </c:manualLayout>
      </c:layout>
      <c:doughnutChart>
        <c:varyColors val="1"/>
        <c:ser>
          <c:idx val="0"/>
          <c:order val="0"/>
          <c:tx>
            <c:strRef>
              <c:f>Sheet1!$B$1</c:f>
              <c:strCache>
                <c:ptCount val="1"/>
                <c:pt idx="0">
                  <c:v>Category</c:v>
                </c:pt>
              </c:strCache>
            </c:strRef>
          </c:tx>
          <c:dPt>
            <c:idx val="0"/>
            <c:bubble3D val="0"/>
            <c:spPr>
              <a:solidFill>
                <a:srgbClr val="005BBB"/>
              </a:solidFill>
              <a:ln w="11160">
                <a:solidFill>
                  <a:srgbClr val="FFFFFF"/>
                </a:solidFill>
                <a:prstDash val="solid"/>
              </a:ln>
            </c:spPr>
            <c:extLst>
              <c:ext xmlns:c16="http://schemas.microsoft.com/office/drawing/2014/chart" uri="{C3380CC4-5D6E-409C-BE32-E72D297353CC}">
                <c16:uniqueId val="{00000001-04E6-43D9-8FE5-1E6649068666}"/>
              </c:ext>
            </c:extLst>
          </c:dPt>
          <c:dPt>
            <c:idx val="1"/>
            <c:bubble3D val="0"/>
            <c:spPr>
              <a:solidFill>
                <a:srgbClr val="41B6E6"/>
              </a:solidFill>
              <a:ln w="11160">
                <a:solidFill>
                  <a:srgbClr val="FFFFFF"/>
                </a:solidFill>
                <a:prstDash val="solid"/>
              </a:ln>
            </c:spPr>
            <c:extLst>
              <c:ext xmlns:c16="http://schemas.microsoft.com/office/drawing/2014/chart" uri="{C3380CC4-5D6E-409C-BE32-E72D297353CC}">
                <c16:uniqueId val="{00000003-04E6-43D9-8FE5-1E6649068666}"/>
              </c:ext>
            </c:extLst>
          </c:dPt>
          <c:dPt>
            <c:idx val="2"/>
            <c:bubble3D val="0"/>
            <c:spPr>
              <a:solidFill>
                <a:srgbClr val="E56D54"/>
              </a:solidFill>
              <a:ln w="11160">
                <a:solidFill>
                  <a:srgbClr val="FFFFFF"/>
                </a:solidFill>
                <a:prstDash val="solid"/>
              </a:ln>
            </c:spPr>
            <c:extLst>
              <c:ext xmlns:c16="http://schemas.microsoft.com/office/drawing/2014/chart" uri="{C3380CC4-5D6E-409C-BE32-E72D297353CC}">
                <c16:uniqueId val="{00000005-04E6-43D9-8FE5-1E6649068666}"/>
              </c:ext>
            </c:extLst>
          </c:dPt>
          <c:cat>
            <c:strRef>
              <c:f>Sheet1!$A$2:$A$4</c:f>
              <c:strCache>
                <c:ptCount val="3"/>
                <c:pt idx="0">
                  <c:v>Series 1</c:v>
                </c:pt>
                <c:pt idx="1">
                  <c:v>Series 2</c:v>
                </c:pt>
                <c:pt idx="2">
                  <c:v>Series 3</c:v>
                </c:pt>
              </c:strCache>
            </c:strRef>
          </c:cat>
          <c:val>
            <c:numRef>
              <c:f>Sheet1!$B$2:$B$4</c:f>
              <c:numCache>
                <c:formatCode>General</c:formatCode>
                <c:ptCount val="3"/>
                <c:pt idx="0">
                  <c:v>3</c:v>
                </c:pt>
                <c:pt idx="1">
                  <c:v>3.2</c:v>
                </c:pt>
                <c:pt idx="2">
                  <c:v>1.4</c:v>
                </c:pt>
              </c:numCache>
            </c:numRef>
          </c:val>
          <c:extLst>
            <c:ext xmlns:c16="http://schemas.microsoft.com/office/drawing/2014/chart" uri="{C3380CC4-5D6E-409C-BE32-E72D297353CC}">
              <c16:uniqueId val="{00000006-04E6-43D9-8FE5-1E6649068666}"/>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egendEntry>
        <c:idx val="0"/>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l-GR"/>
          </a:p>
        </c:txPr>
      </c:legendEntry>
      <c:layout>
        <c:manualLayout>
          <c:xMode val="edge"/>
          <c:yMode val="edge"/>
          <c:x val="2.4733848212852901E-2"/>
          <c:y val="0.80265924102539998"/>
          <c:w val="0.96966312131297205"/>
          <c:h val="0.11598536452599401"/>
        </c:manualLayout>
      </c:layout>
      <c:overlay val="0"/>
      <c:spPr>
        <a:noFill/>
        <a:ln w="22320">
          <a:noFill/>
        </a:ln>
      </c:spPr>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l-GR"/>
        </a:p>
      </c:txPr>
    </c:legend>
    <c:plotVisOnly val="1"/>
    <c:dispBlanksAs val="gap"/>
    <c:showDLblsOverMax val="0"/>
  </c:chart>
  <c:spPr>
    <a:noFill/>
    <a:ln>
      <a:noFill/>
    </a:ln>
  </c:spPr>
  <c:txPr>
    <a:bodyPr/>
    <a:lstStyle/>
    <a:p>
      <a:pPr>
        <a:defRPr/>
      </a:pPr>
      <a:endParaRPr lang="el-G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600" b="1" i="0" u="none" strike="noStrike" kern="1200" spc="0" baseline="0">
                <a:solidFill>
                  <a:schemeClr val="tx1"/>
                </a:solidFill>
                <a:latin typeface="+mn-lt"/>
                <a:ea typeface="+mn-ea"/>
                <a:cs typeface="+mn-cs"/>
              </a:defRPr>
            </a:pPr>
            <a:r>
              <a:rPr lang="en-US" sz="3200" b="1" dirty="0">
                <a:solidFill>
                  <a:schemeClr val="tx1"/>
                </a:solidFill>
              </a:rPr>
              <a:t>Chart Title</a:t>
            </a:r>
          </a:p>
        </c:rich>
      </c:tx>
      <c:layout>
        <c:manualLayout>
          <c:xMode val="edge"/>
          <c:yMode val="edge"/>
          <c:x val="0.26578038991450997"/>
          <c:y val="0.10371307011441699"/>
        </c:manualLayout>
      </c:layout>
      <c:overlay val="0"/>
      <c:spPr>
        <a:noFill/>
        <a:ln w="22320">
          <a:noFill/>
        </a:ln>
      </c:spPr>
    </c:title>
    <c:autoTitleDeleted val="0"/>
    <c:plotArea>
      <c:layout>
        <c:manualLayout>
          <c:layoutTarget val="inner"/>
          <c:xMode val="edge"/>
          <c:yMode val="edge"/>
          <c:x val="0.22653482108432799"/>
          <c:y val="0.18120462338795801"/>
          <c:w val="0.51592749296523299"/>
          <c:h val="0.63988916312787303"/>
        </c:manualLayout>
      </c:layout>
      <c:doughnutChart>
        <c:varyColors val="1"/>
        <c:ser>
          <c:idx val="0"/>
          <c:order val="0"/>
          <c:tx>
            <c:strRef>
              <c:f>Sheet1!$B$1</c:f>
              <c:strCache>
                <c:ptCount val="1"/>
                <c:pt idx="0">
                  <c:v>Category</c:v>
                </c:pt>
              </c:strCache>
            </c:strRef>
          </c:tx>
          <c:dPt>
            <c:idx val="0"/>
            <c:bubble3D val="0"/>
            <c:spPr>
              <a:solidFill>
                <a:srgbClr val="005BBB"/>
              </a:solidFill>
              <a:ln w="11160">
                <a:solidFill>
                  <a:srgbClr val="FFFFFF"/>
                </a:solidFill>
                <a:prstDash val="solid"/>
              </a:ln>
            </c:spPr>
            <c:extLst>
              <c:ext xmlns:c16="http://schemas.microsoft.com/office/drawing/2014/chart" uri="{C3380CC4-5D6E-409C-BE32-E72D297353CC}">
                <c16:uniqueId val="{00000001-6E50-45BE-8004-5D53440595D3}"/>
              </c:ext>
            </c:extLst>
          </c:dPt>
          <c:dPt>
            <c:idx val="1"/>
            <c:bubble3D val="0"/>
            <c:spPr>
              <a:solidFill>
                <a:srgbClr val="41B6E6"/>
              </a:solidFill>
              <a:ln w="11160">
                <a:solidFill>
                  <a:srgbClr val="FFFFFF"/>
                </a:solidFill>
                <a:prstDash val="solid"/>
              </a:ln>
            </c:spPr>
            <c:extLst>
              <c:ext xmlns:c16="http://schemas.microsoft.com/office/drawing/2014/chart" uri="{C3380CC4-5D6E-409C-BE32-E72D297353CC}">
                <c16:uniqueId val="{00000003-6E50-45BE-8004-5D53440595D3}"/>
              </c:ext>
            </c:extLst>
          </c:dPt>
          <c:dPt>
            <c:idx val="2"/>
            <c:bubble3D val="0"/>
            <c:spPr>
              <a:solidFill>
                <a:srgbClr val="E56D54"/>
              </a:solidFill>
              <a:ln w="11160">
                <a:solidFill>
                  <a:srgbClr val="FFFFFF"/>
                </a:solidFill>
                <a:prstDash val="solid"/>
              </a:ln>
            </c:spPr>
            <c:extLst>
              <c:ext xmlns:c16="http://schemas.microsoft.com/office/drawing/2014/chart" uri="{C3380CC4-5D6E-409C-BE32-E72D297353CC}">
                <c16:uniqueId val="{00000005-6E50-45BE-8004-5D53440595D3}"/>
              </c:ext>
            </c:extLst>
          </c:dPt>
          <c:cat>
            <c:strRef>
              <c:f>Sheet1!$A$2:$A$4</c:f>
              <c:strCache>
                <c:ptCount val="3"/>
                <c:pt idx="0">
                  <c:v>Series 1</c:v>
                </c:pt>
                <c:pt idx="1">
                  <c:v>Series 2</c:v>
                </c:pt>
                <c:pt idx="2">
                  <c:v>Series 3</c:v>
                </c:pt>
              </c:strCache>
            </c:strRef>
          </c:cat>
          <c:val>
            <c:numRef>
              <c:f>Sheet1!$B$2:$B$4</c:f>
              <c:numCache>
                <c:formatCode>General</c:formatCode>
                <c:ptCount val="3"/>
                <c:pt idx="0">
                  <c:v>3</c:v>
                </c:pt>
                <c:pt idx="1">
                  <c:v>3.2</c:v>
                </c:pt>
                <c:pt idx="2">
                  <c:v>6.4</c:v>
                </c:pt>
              </c:numCache>
            </c:numRef>
          </c:val>
          <c:extLst>
            <c:ext xmlns:c16="http://schemas.microsoft.com/office/drawing/2014/chart" uri="{C3380CC4-5D6E-409C-BE32-E72D297353CC}">
              <c16:uniqueId val="{00000006-6E50-45BE-8004-5D53440595D3}"/>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egendEntry>
        <c:idx val="0"/>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l-GR"/>
          </a:p>
        </c:txPr>
      </c:legendEntry>
      <c:layout>
        <c:manualLayout>
          <c:xMode val="edge"/>
          <c:yMode val="edge"/>
          <c:x val="2.4733848212852901E-2"/>
          <c:y val="0.80265924102539998"/>
          <c:w val="0.96966312131297205"/>
          <c:h val="0.11598536452599401"/>
        </c:manualLayout>
      </c:layout>
      <c:overlay val="0"/>
      <c:spPr>
        <a:noFill/>
        <a:ln w="22320">
          <a:noFill/>
        </a:ln>
      </c:spPr>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l-GR"/>
        </a:p>
      </c:txPr>
    </c:legend>
    <c:plotVisOnly val="1"/>
    <c:dispBlanksAs val="gap"/>
    <c:showDLblsOverMax val="0"/>
  </c:chart>
  <c:spPr>
    <a:noFill/>
    <a:ln>
      <a:noFill/>
    </a:ln>
  </c:spPr>
  <c:txPr>
    <a:bodyPr/>
    <a:lstStyle/>
    <a:p>
      <a:pPr>
        <a:defRPr/>
      </a:pPr>
      <a:endParaRPr lang="el-GR"/>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C9615C9-C6F1-014D-A3A7-7A5DB4A377FE}" type="doc">
      <dgm:prSet loTypeId="urn:microsoft.com/office/officeart/2005/8/layout/pyramid1" loCatId="" qsTypeId="urn:microsoft.com/office/officeart/2005/8/quickstyle/simple1" qsCatId="simple" csTypeId="urn:microsoft.com/office/officeart/2005/8/colors/accent1_2" csCatId="accent1" phldr="1"/>
      <dgm:spPr/>
    </dgm:pt>
    <dgm:pt modelId="{F2A80D4E-DCDF-DD47-B0A0-103201ABFF8D}">
      <dgm:prSet phldrT="[Text]" custT="1"/>
      <dgm:spPr>
        <a:solidFill>
          <a:schemeClr val="accent3"/>
        </a:solidFill>
        <a:ln>
          <a:solidFill>
            <a:schemeClr val="lt1">
              <a:hueOff val="0"/>
              <a:satOff val="0"/>
              <a:lumOff val="0"/>
            </a:schemeClr>
          </a:solidFill>
        </a:ln>
      </dgm:spPr>
      <dgm:t>
        <a:bodyPr anchor="b"/>
        <a:lstStyle/>
        <a:p>
          <a:r>
            <a:rPr lang="en-US" sz="2800" dirty="0">
              <a:solidFill>
                <a:schemeClr val="bg1"/>
              </a:solidFill>
            </a:rPr>
            <a:t>Series 1</a:t>
          </a:r>
          <a:br>
            <a:rPr lang="en-US" sz="2800" dirty="0">
              <a:solidFill>
                <a:schemeClr val="bg1"/>
              </a:solidFill>
            </a:rPr>
          </a:br>
          <a:endParaRPr lang="en-US" sz="1400" dirty="0">
            <a:solidFill>
              <a:schemeClr val="bg1"/>
            </a:solidFill>
          </a:endParaRPr>
        </a:p>
      </dgm:t>
    </dgm:pt>
    <dgm:pt modelId="{AAE9F486-967B-F741-A320-903B7BAD1BB6}" type="parTrans" cxnId="{5F0B9C5A-22D4-104D-A6D7-3D8E89847F26}">
      <dgm:prSet/>
      <dgm:spPr/>
      <dgm:t>
        <a:bodyPr/>
        <a:lstStyle/>
        <a:p>
          <a:endParaRPr lang="en-US"/>
        </a:p>
      </dgm:t>
    </dgm:pt>
    <dgm:pt modelId="{F9FAAC82-4768-9541-B270-7F034CA5B77C}" type="sibTrans" cxnId="{5F0B9C5A-22D4-104D-A6D7-3D8E89847F26}">
      <dgm:prSet/>
      <dgm:spPr/>
      <dgm:t>
        <a:bodyPr/>
        <a:lstStyle/>
        <a:p>
          <a:endParaRPr lang="en-US"/>
        </a:p>
      </dgm:t>
    </dgm:pt>
    <dgm:pt modelId="{7AF5E0A5-A3D5-5044-9AE9-85D2AACDE2EC}">
      <dgm:prSet phldrT="[Text]" custT="1"/>
      <dgm:spPr>
        <a:solidFill>
          <a:schemeClr val="accent2"/>
        </a:solidFill>
        <a:ln w="63500">
          <a:solidFill>
            <a:schemeClr val="bg1"/>
          </a:solidFill>
        </a:ln>
      </dgm:spPr>
      <dgm:t>
        <a:bodyPr anchor="b"/>
        <a:lstStyle/>
        <a:p>
          <a:pPr>
            <a:lnSpc>
              <a:spcPct val="100000"/>
            </a:lnSpc>
          </a:pPr>
          <a:r>
            <a:rPr lang="en-US" sz="2800" dirty="0">
              <a:solidFill>
                <a:schemeClr val="bg1"/>
              </a:solidFill>
            </a:rPr>
            <a:t>Series 2</a:t>
          </a:r>
        </a:p>
        <a:p>
          <a:pPr>
            <a:lnSpc>
              <a:spcPct val="100000"/>
            </a:lnSpc>
          </a:pPr>
          <a:endParaRPr lang="en-US" sz="1400" dirty="0">
            <a:solidFill>
              <a:schemeClr val="bg1"/>
            </a:solidFill>
          </a:endParaRPr>
        </a:p>
      </dgm:t>
    </dgm:pt>
    <dgm:pt modelId="{AB25051B-11ED-0545-8F30-6F13878D99BD}" type="parTrans" cxnId="{34D98D55-F8AB-774C-B43B-231FBFEC5E76}">
      <dgm:prSet/>
      <dgm:spPr/>
      <dgm:t>
        <a:bodyPr/>
        <a:lstStyle/>
        <a:p>
          <a:endParaRPr lang="en-US"/>
        </a:p>
      </dgm:t>
    </dgm:pt>
    <dgm:pt modelId="{A0BD8C14-DE4E-A647-A64E-204A7E481B5F}" type="sibTrans" cxnId="{34D98D55-F8AB-774C-B43B-231FBFEC5E76}">
      <dgm:prSet/>
      <dgm:spPr/>
      <dgm:t>
        <a:bodyPr/>
        <a:lstStyle/>
        <a:p>
          <a:endParaRPr lang="en-US"/>
        </a:p>
      </dgm:t>
    </dgm:pt>
    <dgm:pt modelId="{B9FB34F6-F115-BA4C-A756-11366D60939C}">
      <dgm:prSet phldrT="[Text]" custT="1"/>
      <dgm:spPr>
        <a:ln w="63500">
          <a:solidFill>
            <a:schemeClr val="bg1"/>
          </a:solidFill>
        </a:ln>
      </dgm:spPr>
      <dgm:t>
        <a:bodyPr anchor="b"/>
        <a:lstStyle/>
        <a:p>
          <a:r>
            <a:rPr lang="en-US" sz="2800" dirty="0">
              <a:solidFill>
                <a:schemeClr val="bg1"/>
              </a:solidFill>
            </a:rPr>
            <a:t>Series 3</a:t>
          </a:r>
        </a:p>
        <a:p>
          <a:endParaRPr lang="en-US" sz="1400" dirty="0">
            <a:solidFill>
              <a:schemeClr val="bg1"/>
            </a:solidFill>
          </a:endParaRPr>
        </a:p>
      </dgm:t>
    </dgm:pt>
    <dgm:pt modelId="{AEDBE2E2-9C0E-DD46-9BA3-5962025226F9}" type="parTrans" cxnId="{9315592A-3DBF-904F-9DA5-8A88DCCC5AFB}">
      <dgm:prSet/>
      <dgm:spPr/>
      <dgm:t>
        <a:bodyPr/>
        <a:lstStyle/>
        <a:p>
          <a:endParaRPr lang="en-US"/>
        </a:p>
      </dgm:t>
    </dgm:pt>
    <dgm:pt modelId="{2058F22C-38E1-1B48-B638-4BF7908D4337}" type="sibTrans" cxnId="{9315592A-3DBF-904F-9DA5-8A88DCCC5AFB}">
      <dgm:prSet/>
      <dgm:spPr/>
      <dgm:t>
        <a:bodyPr/>
        <a:lstStyle/>
        <a:p>
          <a:endParaRPr lang="en-US"/>
        </a:p>
      </dgm:t>
    </dgm:pt>
    <dgm:pt modelId="{CC3A4FC8-1BA9-9048-BB1E-D88C367138D1}" type="pres">
      <dgm:prSet presAssocID="{AC9615C9-C6F1-014D-A3A7-7A5DB4A377FE}" presName="Name0" presStyleCnt="0">
        <dgm:presLayoutVars>
          <dgm:dir/>
          <dgm:animLvl val="lvl"/>
          <dgm:resizeHandles val="exact"/>
        </dgm:presLayoutVars>
      </dgm:prSet>
      <dgm:spPr/>
    </dgm:pt>
    <dgm:pt modelId="{C127AABA-8910-AC41-9833-0CFA9A9DF82B}" type="pres">
      <dgm:prSet presAssocID="{F2A80D4E-DCDF-DD47-B0A0-103201ABFF8D}" presName="Name8" presStyleCnt="0"/>
      <dgm:spPr/>
    </dgm:pt>
    <dgm:pt modelId="{3B50DBC0-D324-CC48-814E-1224FFB23FF8}" type="pres">
      <dgm:prSet presAssocID="{F2A80D4E-DCDF-DD47-B0A0-103201ABFF8D}" presName="level" presStyleLbl="node1" presStyleIdx="0" presStyleCnt="3">
        <dgm:presLayoutVars>
          <dgm:chMax val="1"/>
          <dgm:bulletEnabled val="1"/>
        </dgm:presLayoutVars>
      </dgm:prSet>
      <dgm:spPr/>
    </dgm:pt>
    <dgm:pt modelId="{3FE82FCB-BBCE-5F47-A785-76048297C6FA}" type="pres">
      <dgm:prSet presAssocID="{F2A80D4E-DCDF-DD47-B0A0-103201ABFF8D}" presName="levelTx" presStyleLbl="revTx" presStyleIdx="0" presStyleCnt="0">
        <dgm:presLayoutVars>
          <dgm:chMax val="1"/>
          <dgm:bulletEnabled val="1"/>
        </dgm:presLayoutVars>
      </dgm:prSet>
      <dgm:spPr/>
    </dgm:pt>
    <dgm:pt modelId="{4930E1E6-F99E-4A40-AC26-A9A216241580}" type="pres">
      <dgm:prSet presAssocID="{7AF5E0A5-A3D5-5044-9AE9-85D2AACDE2EC}" presName="Name8" presStyleCnt="0"/>
      <dgm:spPr/>
    </dgm:pt>
    <dgm:pt modelId="{49FAE39A-B2CF-D944-B834-B2EF233A6F89}" type="pres">
      <dgm:prSet presAssocID="{7AF5E0A5-A3D5-5044-9AE9-85D2AACDE2EC}" presName="level" presStyleLbl="node1" presStyleIdx="1" presStyleCnt="3" custScaleY="63853" custLinFactNeighborY="0">
        <dgm:presLayoutVars>
          <dgm:chMax val="1"/>
          <dgm:bulletEnabled val="1"/>
        </dgm:presLayoutVars>
      </dgm:prSet>
      <dgm:spPr/>
    </dgm:pt>
    <dgm:pt modelId="{F72C514A-07FD-0547-BA87-CE0EC865697F}" type="pres">
      <dgm:prSet presAssocID="{7AF5E0A5-A3D5-5044-9AE9-85D2AACDE2EC}" presName="levelTx" presStyleLbl="revTx" presStyleIdx="0" presStyleCnt="0">
        <dgm:presLayoutVars>
          <dgm:chMax val="1"/>
          <dgm:bulletEnabled val="1"/>
        </dgm:presLayoutVars>
      </dgm:prSet>
      <dgm:spPr/>
    </dgm:pt>
    <dgm:pt modelId="{8E501972-DD45-2241-8C2D-ABBD79CD69F3}" type="pres">
      <dgm:prSet presAssocID="{B9FB34F6-F115-BA4C-A756-11366D60939C}" presName="Name8" presStyleCnt="0"/>
      <dgm:spPr/>
    </dgm:pt>
    <dgm:pt modelId="{A8C62C20-56D4-5948-84F0-B67C9C2CF512}" type="pres">
      <dgm:prSet presAssocID="{B9FB34F6-F115-BA4C-A756-11366D60939C}" presName="level" presStyleLbl="node1" presStyleIdx="2" presStyleCnt="3" custScaleY="100000" custLinFactNeighborX="1710" custLinFactNeighborY="8901">
        <dgm:presLayoutVars>
          <dgm:chMax val="1"/>
          <dgm:bulletEnabled val="1"/>
        </dgm:presLayoutVars>
      </dgm:prSet>
      <dgm:spPr/>
    </dgm:pt>
    <dgm:pt modelId="{011EBD37-4648-414E-9EBF-6A4C6B6DAA1E}" type="pres">
      <dgm:prSet presAssocID="{B9FB34F6-F115-BA4C-A756-11366D60939C}" presName="levelTx" presStyleLbl="revTx" presStyleIdx="0" presStyleCnt="0">
        <dgm:presLayoutVars>
          <dgm:chMax val="1"/>
          <dgm:bulletEnabled val="1"/>
        </dgm:presLayoutVars>
      </dgm:prSet>
      <dgm:spPr/>
    </dgm:pt>
  </dgm:ptLst>
  <dgm:cxnLst>
    <dgm:cxn modelId="{978CAC1A-BEDE-9444-B505-CE9DEDD73CE1}" type="presOf" srcId="{B9FB34F6-F115-BA4C-A756-11366D60939C}" destId="{011EBD37-4648-414E-9EBF-6A4C6B6DAA1E}" srcOrd="1" destOrd="0" presId="urn:microsoft.com/office/officeart/2005/8/layout/pyramid1"/>
    <dgm:cxn modelId="{9315592A-3DBF-904F-9DA5-8A88DCCC5AFB}" srcId="{AC9615C9-C6F1-014D-A3A7-7A5DB4A377FE}" destId="{B9FB34F6-F115-BA4C-A756-11366D60939C}" srcOrd="2" destOrd="0" parTransId="{AEDBE2E2-9C0E-DD46-9BA3-5962025226F9}" sibTransId="{2058F22C-38E1-1B48-B638-4BF7908D4337}"/>
    <dgm:cxn modelId="{D9BCEC60-F691-9E4C-929B-7CB2BA8963A0}" type="presOf" srcId="{7AF5E0A5-A3D5-5044-9AE9-85D2AACDE2EC}" destId="{49FAE39A-B2CF-D944-B834-B2EF233A6F89}" srcOrd="0" destOrd="0" presId="urn:microsoft.com/office/officeart/2005/8/layout/pyramid1"/>
    <dgm:cxn modelId="{5EAD3F6C-BDDD-124F-B1AC-16050278F26F}" type="presOf" srcId="{F2A80D4E-DCDF-DD47-B0A0-103201ABFF8D}" destId="{3FE82FCB-BBCE-5F47-A785-76048297C6FA}" srcOrd="1" destOrd="0" presId="urn:microsoft.com/office/officeart/2005/8/layout/pyramid1"/>
    <dgm:cxn modelId="{42B02651-5715-AE44-ABA7-5BB26BF4AE21}" type="presOf" srcId="{AC9615C9-C6F1-014D-A3A7-7A5DB4A377FE}" destId="{CC3A4FC8-1BA9-9048-BB1E-D88C367138D1}" srcOrd="0" destOrd="0" presId="urn:microsoft.com/office/officeart/2005/8/layout/pyramid1"/>
    <dgm:cxn modelId="{34D98D55-F8AB-774C-B43B-231FBFEC5E76}" srcId="{AC9615C9-C6F1-014D-A3A7-7A5DB4A377FE}" destId="{7AF5E0A5-A3D5-5044-9AE9-85D2AACDE2EC}" srcOrd="1" destOrd="0" parTransId="{AB25051B-11ED-0545-8F30-6F13878D99BD}" sibTransId="{A0BD8C14-DE4E-A647-A64E-204A7E481B5F}"/>
    <dgm:cxn modelId="{9B8EAD79-7C20-E04C-BDD6-E3D10F1293AD}" type="presOf" srcId="{F2A80D4E-DCDF-DD47-B0A0-103201ABFF8D}" destId="{3B50DBC0-D324-CC48-814E-1224FFB23FF8}" srcOrd="0" destOrd="0" presId="urn:microsoft.com/office/officeart/2005/8/layout/pyramid1"/>
    <dgm:cxn modelId="{5F0B9C5A-22D4-104D-A6D7-3D8E89847F26}" srcId="{AC9615C9-C6F1-014D-A3A7-7A5DB4A377FE}" destId="{F2A80D4E-DCDF-DD47-B0A0-103201ABFF8D}" srcOrd="0" destOrd="0" parTransId="{AAE9F486-967B-F741-A320-903B7BAD1BB6}" sibTransId="{F9FAAC82-4768-9541-B270-7F034CA5B77C}"/>
    <dgm:cxn modelId="{F15E8D85-92DC-D34D-82DF-C97A49C98860}" type="presOf" srcId="{B9FB34F6-F115-BA4C-A756-11366D60939C}" destId="{A8C62C20-56D4-5948-84F0-B67C9C2CF512}" srcOrd="0" destOrd="0" presId="urn:microsoft.com/office/officeart/2005/8/layout/pyramid1"/>
    <dgm:cxn modelId="{8027D08E-66F3-7A4E-85A5-DE8C8AFAAC60}" type="presOf" srcId="{7AF5E0A5-A3D5-5044-9AE9-85D2AACDE2EC}" destId="{F72C514A-07FD-0547-BA87-CE0EC865697F}" srcOrd="1" destOrd="0" presId="urn:microsoft.com/office/officeart/2005/8/layout/pyramid1"/>
    <dgm:cxn modelId="{DD1DFFD3-2F0F-1C44-B9A9-65DA36BD6504}" type="presParOf" srcId="{CC3A4FC8-1BA9-9048-BB1E-D88C367138D1}" destId="{C127AABA-8910-AC41-9833-0CFA9A9DF82B}" srcOrd="0" destOrd="0" presId="urn:microsoft.com/office/officeart/2005/8/layout/pyramid1"/>
    <dgm:cxn modelId="{E643E5DF-8510-4944-9DCC-6EB3509A2E14}" type="presParOf" srcId="{C127AABA-8910-AC41-9833-0CFA9A9DF82B}" destId="{3B50DBC0-D324-CC48-814E-1224FFB23FF8}" srcOrd="0" destOrd="0" presId="urn:microsoft.com/office/officeart/2005/8/layout/pyramid1"/>
    <dgm:cxn modelId="{833A9DA4-0203-7648-A3FB-6186AE43F46C}" type="presParOf" srcId="{C127AABA-8910-AC41-9833-0CFA9A9DF82B}" destId="{3FE82FCB-BBCE-5F47-A785-76048297C6FA}" srcOrd="1" destOrd="0" presId="urn:microsoft.com/office/officeart/2005/8/layout/pyramid1"/>
    <dgm:cxn modelId="{6C8F1C25-7C9B-4F43-968B-2CB3E3D1744C}" type="presParOf" srcId="{CC3A4FC8-1BA9-9048-BB1E-D88C367138D1}" destId="{4930E1E6-F99E-4A40-AC26-A9A216241580}" srcOrd="1" destOrd="0" presId="urn:microsoft.com/office/officeart/2005/8/layout/pyramid1"/>
    <dgm:cxn modelId="{B1D86FAB-1648-9C4F-85C6-5D9EC083B293}" type="presParOf" srcId="{4930E1E6-F99E-4A40-AC26-A9A216241580}" destId="{49FAE39A-B2CF-D944-B834-B2EF233A6F89}" srcOrd="0" destOrd="0" presId="urn:microsoft.com/office/officeart/2005/8/layout/pyramid1"/>
    <dgm:cxn modelId="{803953CE-35B1-AE4D-A771-45015573AA5D}" type="presParOf" srcId="{4930E1E6-F99E-4A40-AC26-A9A216241580}" destId="{F72C514A-07FD-0547-BA87-CE0EC865697F}" srcOrd="1" destOrd="0" presId="urn:microsoft.com/office/officeart/2005/8/layout/pyramid1"/>
    <dgm:cxn modelId="{22EB9AAE-97D8-2E4C-8598-E08076AA38D6}" type="presParOf" srcId="{CC3A4FC8-1BA9-9048-BB1E-D88C367138D1}" destId="{8E501972-DD45-2241-8C2D-ABBD79CD69F3}" srcOrd="2" destOrd="0" presId="urn:microsoft.com/office/officeart/2005/8/layout/pyramid1"/>
    <dgm:cxn modelId="{A38D75C5-B5AB-7749-929A-05EDFF98480D}" type="presParOf" srcId="{8E501972-DD45-2241-8C2D-ABBD79CD69F3}" destId="{A8C62C20-56D4-5948-84F0-B67C9C2CF512}" srcOrd="0" destOrd="0" presId="urn:microsoft.com/office/officeart/2005/8/layout/pyramid1"/>
    <dgm:cxn modelId="{43ADE292-854E-6C44-8F39-2C759392DED4}" type="presParOf" srcId="{8E501972-DD45-2241-8C2D-ABBD79CD69F3}" destId="{011EBD37-4648-414E-9EBF-6A4C6B6DAA1E}" srcOrd="1" destOrd="0" presId="urn:microsoft.com/office/officeart/2005/8/layout/pyramid1"/>
  </dgm:cxnLst>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50DBC0-D324-CC48-814E-1224FFB23FF8}">
      <dsp:nvSpPr>
        <dsp:cNvPr id="0" name=""/>
        <dsp:cNvSpPr/>
      </dsp:nvSpPr>
      <dsp:spPr>
        <a:xfrm>
          <a:off x="2166105" y="0"/>
          <a:ext cx="2643961" cy="2010815"/>
        </a:xfrm>
        <a:prstGeom prst="trapezoid">
          <a:avLst>
            <a:gd name="adj" fmla="val 65744"/>
          </a:avLst>
        </a:prstGeom>
        <a:solidFill>
          <a:schemeClr val="accent3"/>
        </a:solidFill>
        <a:ln w="12700" cap="flat" cmpd="sng" algn="ctr">
          <a:solidFill>
            <a:schemeClr val="lt1">
              <a:hueOff val="0"/>
              <a:satOff val="0"/>
              <a:lum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b" anchorCtr="0">
          <a:noAutofit/>
        </a:bodyPr>
        <a:lstStyle/>
        <a:p>
          <a:pPr marL="0" lvl="0" indent="0" algn="ctr" defTabSz="1244600">
            <a:lnSpc>
              <a:spcPct val="90000"/>
            </a:lnSpc>
            <a:spcBef>
              <a:spcPct val="0"/>
            </a:spcBef>
            <a:spcAft>
              <a:spcPct val="35000"/>
            </a:spcAft>
            <a:buNone/>
          </a:pPr>
          <a:r>
            <a:rPr lang="en-US" sz="2800" kern="1200" dirty="0">
              <a:solidFill>
                <a:schemeClr val="bg1"/>
              </a:solidFill>
            </a:rPr>
            <a:t>Series 1</a:t>
          </a:r>
          <a:br>
            <a:rPr lang="en-US" sz="2800" kern="1200" dirty="0">
              <a:solidFill>
                <a:schemeClr val="bg1"/>
              </a:solidFill>
            </a:rPr>
          </a:br>
          <a:endParaRPr lang="en-US" sz="1400" kern="1200" dirty="0">
            <a:solidFill>
              <a:schemeClr val="bg1"/>
            </a:solidFill>
          </a:endParaRPr>
        </a:p>
      </dsp:txBody>
      <dsp:txXfrm>
        <a:off x="2166105" y="0"/>
        <a:ext cx="2643961" cy="2010815"/>
      </dsp:txXfrm>
    </dsp:sp>
    <dsp:sp modelId="{49FAE39A-B2CF-D944-B834-B2EF233A6F89}">
      <dsp:nvSpPr>
        <dsp:cNvPr id="0" name=""/>
        <dsp:cNvSpPr/>
      </dsp:nvSpPr>
      <dsp:spPr>
        <a:xfrm>
          <a:off x="1321980" y="2010815"/>
          <a:ext cx="4332210" cy="1283966"/>
        </a:xfrm>
        <a:prstGeom prst="trapezoid">
          <a:avLst>
            <a:gd name="adj" fmla="val 65744"/>
          </a:avLst>
        </a:prstGeom>
        <a:solidFill>
          <a:schemeClr val="accent2"/>
        </a:solidFill>
        <a:ln w="635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b" anchorCtr="0">
          <a:noAutofit/>
        </a:bodyPr>
        <a:lstStyle/>
        <a:p>
          <a:pPr marL="0" lvl="0" indent="0" algn="ctr" defTabSz="1244600">
            <a:lnSpc>
              <a:spcPct val="100000"/>
            </a:lnSpc>
            <a:spcBef>
              <a:spcPct val="0"/>
            </a:spcBef>
            <a:spcAft>
              <a:spcPct val="35000"/>
            </a:spcAft>
            <a:buNone/>
          </a:pPr>
          <a:r>
            <a:rPr lang="en-US" sz="2800" kern="1200" dirty="0">
              <a:solidFill>
                <a:schemeClr val="bg1"/>
              </a:solidFill>
            </a:rPr>
            <a:t>Series 2</a:t>
          </a:r>
        </a:p>
        <a:p>
          <a:pPr marL="0" lvl="0" indent="0" algn="ctr" defTabSz="1244600">
            <a:lnSpc>
              <a:spcPct val="100000"/>
            </a:lnSpc>
            <a:spcBef>
              <a:spcPct val="0"/>
            </a:spcBef>
            <a:spcAft>
              <a:spcPct val="35000"/>
            </a:spcAft>
            <a:buNone/>
          </a:pPr>
          <a:endParaRPr lang="en-US" sz="1400" kern="1200" dirty="0">
            <a:solidFill>
              <a:schemeClr val="bg1"/>
            </a:solidFill>
          </a:endParaRPr>
        </a:p>
      </dsp:txBody>
      <dsp:txXfrm>
        <a:off x="2080117" y="2010815"/>
        <a:ext cx="2815936" cy="1283966"/>
      </dsp:txXfrm>
    </dsp:sp>
    <dsp:sp modelId="{A8C62C20-56D4-5948-84F0-B67C9C2CF512}">
      <dsp:nvSpPr>
        <dsp:cNvPr id="0" name=""/>
        <dsp:cNvSpPr/>
      </dsp:nvSpPr>
      <dsp:spPr>
        <a:xfrm>
          <a:off x="0" y="3294782"/>
          <a:ext cx="6976172" cy="2010815"/>
        </a:xfrm>
        <a:prstGeom prst="trapezoid">
          <a:avLst>
            <a:gd name="adj" fmla="val 65744"/>
          </a:avLst>
        </a:prstGeom>
        <a:solidFill>
          <a:schemeClr val="accent1">
            <a:hueOff val="0"/>
            <a:satOff val="0"/>
            <a:lumOff val="0"/>
            <a:alphaOff val="0"/>
          </a:schemeClr>
        </a:solidFill>
        <a:ln w="635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b" anchorCtr="0">
          <a:noAutofit/>
        </a:bodyPr>
        <a:lstStyle/>
        <a:p>
          <a:pPr marL="0" lvl="0" indent="0" algn="ctr" defTabSz="1244600">
            <a:lnSpc>
              <a:spcPct val="90000"/>
            </a:lnSpc>
            <a:spcBef>
              <a:spcPct val="0"/>
            </a:spcBef>
            <a:spcAft>
              <a:spcPct val="35000"/>
            </a:spcAft>
            <a:buNone/>
          </a:pPr>
          <a:r>
            <a:rPr lang="en-US" sz="2800" kern="1200" dirty="0">
              <a:solidFill>
                <a:schemeClr val="bg1"/>
              </a:solidFill>
            </a:rPr>
            <a:t>Series 3</a:t>
          </a:r>
        </a:p>
        <a:p>
          <a:pPr marL="0" lvl="0" indent="0" algn="ctr" defTabSz="1244600">
            <a:lnSpc>
              <a:spcPct val="90000"/>
            </a:lnSpc>
            <a:spcBef>
              <a:spcPct val="0"/>
            </a:spcBef>
            <a:spcAft>
              <a:spcPct val="35000"/>
            </a:spcAft>
            <a:buNone/>
          </a:pPr>
          <a:endParaRPr lang="en-US" sz="1400" kern="1200" dirty="0">
            <a:solidFill>
              <a:schemeClr val="bg1"/>
            </a:solidFill>
          </a:endParaRPr>
        </a:p>
      </dsp:txBody>
      <dsp:txXfrm>
        <a:off x="1220830" y="3294782"/>
        <a:ext cx="4534511" cy="2010815"/>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ackground Image">
    <p:spTree>
      <p:nvGrpSpPr>
        <p:cNvPr id="1" name=""/>
        <p:cNvGrpSpPr/>
        <p:nvPr/>
      </p:nvGrpSpPr>
      <p:grpSpPr>
        <a:xfrm>
          <a:off x="0" y="0"/>
          <a:ext cx="0" cy="0"/>
          <a:chOff x="0" y="0"/>
          <a:chExt cx="0" cy="0"/>
        </a:xfrm>
      </p:grpSpPr>
      <p:cxnSp>
        <p:nvCxnSpPr>
          <p:cNvPr id="8" name="Straight Connector 7"/>
          <p:cNvCxnSpPr/>
          <p:nvPr userDrawn="1"/>
        </p:nvCxnSpPr>
        <p:spPr bwMode="auto">
          <a:xfrm>
            <a:off x="11185525" y="5905493"/>
            <a:ext cx="0" cy="24269700"/>
          </a:xfrm>
          <a:prstGeom prst="line">
            <a:avLst/>
          </a:prstGeom>
          <a:noFill/>
          <a:ln w="25400" cap="flat" cmpd="sng" algn="ctr">
            <a:solidFill>
              <a:schemeClr val="tx1"/>
            </a:solidFill>
            <a:prstDash val="dash"/>
            <a:round/>
            <a:headEnd type="oval" w="lg" len="lg"/>
            <a:tailEnd type="oval" w="lg" len="lg"/>
          </a:ln>
          <a:effectLst/>
        </p:spPr>
      </p:cxnSp>
      <p:cxnSp>
        <p:nvCxnSpPr>
          <p:cNvPr id="9" name="Straight Connector 9"/>
          <p:cNvCxnSpPr>
            <a:cxnSpLocks noChangeShapeType="1"/>
          </p:cNvCxnSpPr>
          <p:nvPr userDrawn="1"/>
        </p:nvCxnSpPr>
        <p:spPr bwMode="auto">
          <a:xfrm>
            <a:off x="11307763" y="6765918"/>
            <a:ext cx="914400" cy="9144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cxnSp>
        <p:nvCxnSpPr>
          <p:cNvPr id="10" name="Straight Connector 9"/>
          <p:cNvCxnSpPr/>
          <p:nvPr userDrawn="1"/>
        </p:nvCxnSpPr>
        <p:spPr bwMode="auto">
          <a:xfrm>
            <a:off x="21945600" y="5905493"/>
            <a:ext cx="0" cy="24269700"/>
          </a:xfrm>
          <a:prstGeom prst="line">
            <a:avLst/>
          </a:prstGeom>
          <a:noFill/>
          <a:ln w="25400" cap="flat" cmpd="sng" algn="ctr">
            <a:solidFill>
              <a:schemeClr val="tx1"/>
            </a:solidFill>
            <a:prstDash val="dash"/>
            <a:round/>
            <a:headEnd type="oval" w="lg" len="lg"/>
            <a:tailEnd type="oval" w="lg" len="lg"/>
          </a:ln>
          <a:effectLst/>
        </p:spPr>
      </p:cxnSp>
      <p:cxnSp>
        <p:nvCxnSpPr>
          <p:cNvPr id="11" name="Straight Connector 10"/>
          <p:cNvCxnSpPr/>
          <p:nvPr userDrawn="1"/>
        </p:nvCxnSpPr>
        <p:spPr bwMode="auto">
          <a:xfrm>
            <a:off x="32705675" y="5905493"/>
            <a:ext cx="0" cy="24269700"/>
          </a:xfrm>
          <a:prstGeom prst="line">
            <a:avLst/>
          </a:prstGeom>
          <a:noFill/>
          <a:ln w="25400" cap="flat" cmpd="sng" algn="ctr">
            <a:solidFill>
              <a:schemeClr val="tx1"/>
            </a:solidFill>
            <a:prstDash val="dash"/>
            <a:round/>
            <a:headEnd type="oval" w="lg" len="lg"/>
            <a:tailEnd type="oval" w="lg" len="lg"/>
          </a:ln>
          <a:effectLst/>
        </p:spPr>
      </p:cxnSp>
      <p:sp>
        <p:nvSpPr>
          <p:cNvPr id="12" name="Content Placeholder 9"/>
          <p:cNvSpPr>
            <a:spLocks noGrp="1"/>
          </p:cNvSpPr>
          <p:nvPr>
            <p:ph sz="quarter" idx="10"/>
          </p:nvPr>
        </p:nvSpPr>
        <p:spPr>
          <a:xfrm>
            <a:off x="914400" y="5905493"/>
            <a:ext cx="9798050" cy="16301357"/>
          </a:xfrm>
          <a:prstGeom prst="rect">
            <a:avLst/>
          </a:prstGeom>
        </p:spPr>
        <p:txBody>
          <a:bodyPr/>
          <a:lstStyle>
            <a:lvl1pPr>
              <a:lnSpc>
                <a:spcPts val="4600"/>
              </a:lnSpc>
              <a:spcBef>
                <a:spcPts val="0"/>
              </a:spcBef>
              <a:defRPr sz="2800" baseline="0">
                <a:solidFill>
                  <a:schemeClr val="bg1">
                    <a:lumMod val="50000"/>
                  </a:schemeClr>
                </a:solidFill>
                <a:latin typeface="Arial" charset="0"/>
              </a:defRPr>
            </a:lvl1pPr>
            <a:lvl2pPr>
              <a:lnSpc>
                <a:spcPts val="4600"/>
              </a:lnSpc>
              <a:spcBef>
                <a:spcPts val="0"/>
              </a:spcBef>
              <a:defRPr sz="2800" baseline="0">
                <a:solidFill>
                  <a:schemeClr val="bg1">
                    <a:lumMod val="50000"/>
                  </a:schemeClr>
                </a:solidFill>
                <a:latin typeface="Arial" charset="0"/>
              </a:defRPr>
            </a:lvl2pPr>
            <a:lvl3pPr>
              <a:lnSpc>
                <a:spcPts val="4600"/>
              </a:lnSpc>
              <a:spcBef>
                <a:spcPts val="0"/>
              </a:spcBef>
              <a:defRPr sz="2800" baseline="0">
                <a:solidFill>
                  <a:schemeClr val="bg1">
                    <a:lumMod val="50000"/>
                  </a:schemeClr>
                </a:solidFill>
                <a:latin typeface="Arial" charset="0"/>
              </a:defRPr>
            </a:lvl3pPr>
            <a:lvl4pPr>
              <a:lnSpc>
                <a:spcPts val="4600"/>
              </a:lnSpc>
              <a:spcBef>
                <a:spcPts val="0"/>
              </a:spcBef>
              <a:defRPr sz="2800" baseline="0">
                <a:solidFill>
                  <a:schemeClr val="bg1">
                    <a:lumMod val="50000"/>
                  </a:schemeClr>
                </a:solidFill>
                <a:latin typeface="Arial" charset="0"/>
              </a:defRPr>
            </a:lvl4pPr>
            <a:lvl5pPr marL="2286000" indent="-457200">
              <a:lnSpc>
                <a:spcPts val="4600"/>
              </a:lnSpc>
              <a:spcBef>
                <a:spcPts val="0"/>
              </a:spcBef>
              <a:buClr>
                <a:srgbClr val="245EAC"/>
              </a:buClr>
              <a:buFont typeface="Arial" charset="0"/>
              <a:buChar char="•"/>
              <a:defRPr sz="2800" baseline="0">
                <a:solidFill>
                  <a:schemeClr val="bg1">
                    <a:lumMod val="50000"/>
                  </a:schemeClr>
                </a:solidFill>
                <a:latin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Picture Placeholder 2"/>
          <p:cNvSpPr>
            <a:spLocks noGrp="1"/>
          </p:cNvSpPr>
          <p:nvPr>
            <p:ph type="pic" sz="quarter" idx="16"/>
          </p:nvPr>
        </p:nvSpPr>
        <p:spPr>
          <a:xfrm>
            <a:off x="914400" y="22722833"/>
            <a:ext cx="9798050" cy="7452360"/>
          </a:xfrm>
          <a:prstGeom prst="rect">
            <a:avLst/>
          </a:prstGeom>
          <a:solidFill>
            <a:schemeClr val="bg2">
              <a:lumMod val="85000"/>
            </a:schemeClr>
          </a:solidFill>
        </p:spPr>
        <p:txBody>
          <a:bodyPr/>
          <a:lstStyle/>
          <a:p>
            <a:pPr marL="0" indent="0" algn="ctr">
              <a:buNone/>
            </a:pPr>
            <a:endParaRPr lang="en-US" dirty="0"/>
          </a:p>
        </p:txBody>
      </p:sp>
      <p:sp>
        <p:nvSpPr>
          <p:cNvPr id="14" name="Picture Placeholder 2"/>
          <p:cNvSpPr>
            <a:spLocks noGrp="1"/>
          </p:cNvSpPr>
          <p:nvPr>
            <p:ph type="pic" sz="quarter" idx="17"/>
          </p:nvPr>
        </p:nvSpPr>
        <p:spPr>
          <a:xfrm>
            <a:off x="33194624" y="18040343"/>
            <a:ext cx="9798050" cy="7452360"/>
          </a:xfrm>
          <a:prstGeom prst="rect">
            <a:avLst/>
          </a:prstGeom>
          <a:solidFill>
            <a:schemeClr val="bg2">
              <a:lumMod val="85000"/>
            </a:schemeClr>
          </a:solidFill>
        </p:spPr>
        <p:txBody>
          <a:bodyPr/>
          <a:lstStyle/>
          <a:p>
            <a:pPr marL="0" indent="0" algn="ctr">
              <a:buNone/>
            </a:pPr>
            <a:endParaRPr lang="en-US" dirty="0"/>
          </a:p>
        </p:txBody>
      </p:sp>
      <p:sp>
        <p:nvSpPr>
          <p:cNvPr id="15" name="Content Placeholder 9"/>
          <p:cNvSpPr>
            <a:spLocks noGrp="1"/>
          </p:cNvSpPr>
          <p:nvPr>
            <p:ph sz="quarter" idx="18"/>
          </p:nvPr>
        </p:nvSpPr>
        <p:spPr>
          <a:xfrm>
            <a:off x="11674474" y="5905493"/>
            <a:ext cx="9798050" cy="24269700"/>
          </a:xfrm>
          <a:prstGeom prst="rect">
            <a:avLst/>
          </a:prstGeom>
        </p:spPr>
        <p:txBody>
          <a:bodyPr/>
          <a:lstStyle>
            <a:lvl1pPr>
              <a:lnSpc>
                <a:spcPts val="4600"/>
              </a:lnSpc>
              <a:spcBef>
                <a:spcPts val="0"/>
              </a:spcBef>
              <a:defRPr sz="2800" baseline="0">
                <a:solidFill>
                  <a:schemeClr val="bg1">
                    <a:lumMod val="50000"/>
                  </a:schemeClr>
                </a:solidFill>
                <a:latin typeface="Arial" charset="0"/>
              </a:defRPr>
            </a:lvl1pPr>
            <a:lvl2pPr>
              <a:lnSpc>
                <a:spcPts val="4600"/>
              </a:lnSpc>
              <a:spcBef>
                <a:spcPts val="0"/>
              </a:spcBef>
              <a:defRPr sz="2800" baseline="0">
                <a:solidFill>
                  <a:schemeClr val="bg1">
                    <a:lumMod val="50000"/>
                  </a:schemeClr>
                </a:solidFill>
                <a:latin typeface="Arial" charset="0"/>
              </a:defRPr>
            </a:lvl2pPr>
            <a:lvl3pPr>
              <a:lnSpc>
                <a:spcPts val="4600"/>
              </a:lnSpc>
              <a:spcBef>
                <a:spcPts val="0"/>
              </a:spcBef>
              <a:defRPr sz="2800" baseline="0">
                <a:solidFill>
                  <a:schemeClr val="bg1">
                    <a:lumMod val="50000"/>
                  </a:schemeClr>
                </a:solidFill>
                <a:latin typeface="Arial" charset="0"/>
              </a:defRPr>
            </a:lvl3pPr>
            <a:lvl4pPr>
              <a:lnSpc>
                <a:spcPts val="4600"/>
              </a:lnSpc>
              <a:spcBef>
                <a:spcPts val="0"/>
              </a:spcBef>
              <a:defRPr sz="2800" baseline="0">
                <a:solidFill>
                  <a:schemeClr val="bg1">
                    <a:lumMod val="50000"/>
                  </a:schemeClr>
                </a:solidFill>
                <a:latin typeface="Arial" charset="0"/>
              </a:defRPr>
            </a:lvl4pPr>
            <a:lvl5pPr marL="2286000" indent="-457200">
              <a:lnSpc>
                <a:spcPts val="4600"/>
              </a:lnSpc>
              <a:spcBef>
                <a:spcPts val="0"/>
              </a:spcBef>
              <a:buClr>
                <a:srgbClr val="245EAC"/>
              </a:buClr>
              <a:buFont typeface="Arial" charset="0"/>
              <a:buChar char="•"/>
              <a:defRPr sz="2800" baseline="0">
                <a:solidFill>
                  <a:schemeClr val="bg1">
                    <a:lumMod val="50000"/>
                  </a:schemeClr>
                </a:solidFill>
                <a:latin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9"/>
          <p:cNvSpPr>
            <a:spLocks noGrp="1"/>
          </p:cNvSpPr>
          <p:nvPr>
            <p:ph sz="quarter" idx="19"/>
          </p:nvPr>
        </p:nvSpPr>
        <p:spPr>
          <a:xfrm>
            <a:off x="22418677" y="5908957"/>
            <a:ext cx="9798050" cy="6975763"/>
          </a:xfrm>
          <a:prstGeom prst="rect">
            <a:avLst/>
          </a:prstGeom>
        </p:spPr>
        <p:txBody>
          <a:bodyPr/>
          <a:lstStyle>
            <a:lvl1pPr>
              <a:lnSpc>
                <a:spcPts val="4600"/>
              </a:lnSpc>
              <a:spcBef>
                <a:spcPts val="0"/>
              </a:spcBef>
              <a:defRPr sz="2800" baseline="0">
                <a:solidFill>
                  <a:schemeClr val="bg1">
                    <a:lumMod val="50000"/>
                  </a:schemeClr>
                </a:solidFill>
                <a:latin typeface="Arial" charset="0"/>
              </a:defRPr>
            </a:lvl1pPr>
            <a:lvl2pPr>
              <a:lnSpc>
                <a:spcPts val="4600"/>
              </a:lnSpc>
              <a:spcBef>
                <a:spcPts val="0"/>
              </a:spcBef>
              <a:defRPr sz="2800" baseline="0">
                <a:solidFill>
                  <a:schemeClr val="bg1">
                    <a:lumMod val="50000"/>
                  </a:schemeClr>
                </a:solidFill>
                <a:latin typeface="Arial" charset="0"/>
              </a:defRPr>
            </a:lvl2pPr>
            <a:lvl3pPr>
              <a:lnSpc>
                <a:spcPts val="4600"/>
              </a:lnSpc>
              <a:spcBef>
                <a:spcPts val="0"/>
              </a:spcBef>
              <a:defRPr sz="2800" baseline="0">
                <a:solidFill>
                  <a:schemeClr val="bg1">
                    <a:lumMod val="50000"/>
                  </a:schemeClr>
                </a:solidFill>
                <a:latin typeface="Arial" charset="0"/>
              </a:defRPr>
            </a:lvl3pPr>
            <a:lvl4pPr>
              <a:lnSpc>
                <a:spcPts val="4600"/>
              </a:lnSpc>
              <a:spcBef>
                <a:spcPts val="0"/>
              </a:spcBef>
              <a:defRPr sz="2800" baseline="0">
                <a:solidFill>
                  <a:schemeClr val="bg1">
                    <a:lumMod val="50000"/>
                  </a:schemeClr>
                </a:solidFill>
                <a:latin typeface="Arial" charset="0"/>
              </a:defRPr>
            </a:lvl4pPr>
            <a:lvl5pPr marL="2286000" indent="-457200">
              <a:lnSpc>
                <a:spcPts val="4600"/>
              </a:lnSpc>
              <a:spcBef>
                <a:spcPts val="0"/>
              </a:spcBef>
              <a:buClr>
                <a:srgbClr val="245EAC"/>
              </a:buClr>
              <a:buFont typeface="Arial" charset="0"/>
              <a:buChar char="•"/>
              <a:defRPr sz="2800" baseline="0">
                <a:solidFill>
                  <a:schemeClr val="bg1">
                    <a:lumMod val="50000"/>
                  </a:schemeClr>
                </a:solidFill>
                <a:latin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9"/>
          <p:cNvSpPr>
            <a:spLocks noGrp="1"/>
          </p:cNvSpPr>
          <p:nvPr>
            <p:ph sz="quarter" idx="20"/>
          </p:nvPr>
        </p:nvSpPr>
        <p:spPr>
          <a:xfrm>
            <a:off x="33194624" y="5905493"/>
            <a:ext cx="9798050" cy="11301845"/>
          </a:xfrm>
          <a:prstGeom prst="rect">
            <a:avLst/>
          </a:prstGeom>
        </p:spPr>
        <p:txBody>
          <a:bodyPr/>
          <a:lstStyle>
            <a:lvl1pPr>
              <a:lnSpc>
                <a:spcPts val="4600"/>
              </a:lnSpc>
              <a:spcBef>
                <a:spcPts val="0"/>
              </a:spcBef>
              <a:defRPr sz="2800" baseline="0">
                <a:solidFill>
                  <a:schemeClr val="bg1">
                    <a:lumMod val="50000"/>
                  </a:schemeClr>
                </a:solidFill>
                <a:latin typeface="Arial" charset="0"/>
              </a:defRPr>
            </a:lvl1pPr>
            <a:lvl2pPr>
              <a:lnSpc>
                <a:spcPts val="4600"/>
              </a:lnSpc>
              <a:spcBef>
                <a:spcPts val="0"/>
              </a:spcBef>
              <a:defRPr sz="2800" baseline="0">
                <a:solidFill>
                  <a:schemeClr val="bg1">
                    <a:lumMod val="50000"/>
                  </a:schemeClr>
                </a:solidFill>
                <a:latin typeface="Arial" charset="0"/>
              </a:defRPr>
            </a:lvl2pPr>
            <a:lvl3pPr>
              <a:lnSpc>
                <a:spcPts val="4600"/>
              </a:lnSpc>
              <a:spcBef>
                <a:spcPts val="0"/>
              </a:spcBef>
              <a:defRPr sz="2800" baseline="0">
                <a:solidFill>
                  <a:schemeClr val="bg1">
                    <a:lumMod val="50000"/>
                  </a:schemeClr>
                </a:solidFill>
                <a:latin typeface="Arial" charset="0"/>
              </a:defRPr>
            </a:lvl3pPr>
            <a:lvl4pPr>
              <a:lnSpc>
                <a:spcPts val="4600"/>
              </a:lnSpc>
              <a:spcBef>
                <a:spcPts val="0"/>
              </a:spcBef>
              <a:defRPr sz="2800" baseline="0">
                <a:solidFill>
                  <a:schemeClr val="bg1">
                    <a:lumMod val="50000"/>
                  </a:schemeClr>
                </a:solidFill>
                <a:latin typeface="Arial" charset="0"/>
              </a:defRPr>
            </a:lvl4pPr>
            <a:lvl5pPr marL="2286000" indent="-457200">
              <a:lnSpc>
                <a:spcPts val="4600"/>
              </a:lnSpc>
              <a:spcBef>
                <a:spcPts val="0"/>
              </a:spcBef>
              <a:buClr>
                <a:srgbClr val="245EAC"/>
              </a:buClr>
              <a:buFont typeface="Arial" charset="0"/>
              <a:buChar char="•"/>
              <a:defRPr sz="2800" baseline="0">
                <a:solidFill>
                  <a:schemeClr val="bg1">
                    <a:lumMod val="50000"/>
                  </a:schemeClr>
                </a:solidFill>
                <a:latin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9"/>
          <p:cNvSpPr>
            <a:spLocks noGrp="1"/>
          </p:cNvSpPr>
          <p:nvPr>
            <p:ph sz="quarter" idx="21"/>
          </p:nvPr>
        </p:nvSpPr>
        <p:spPr>
          <a:xfrm>
            <a:off x="33194624" y="26325708"/>
            <a:ext cx="9798050" cy="3849485"/>
          </a:xfrm>
          <a:prstGeom prst="rect">
            <a:avLst/>
          </a:prstGeom>
        </p:spPr>
        <p:txBody>
          <a:bodyPr/>
          <a:lstStyle>
            <a:lvl1pPr>
              <a:lnSpc>
                <a:spcPts val="4600"/>
              </a:lnSpc>
              <a:spcBef>
                <a:spcPts val="0"/>
              </a:spcBef>
              <a:defRPr sz="2800" baseline="0">
                <a:solidFill>
                  <a:schemeClr val="bg1">
                    <a:lumMod val="50000"/>
                  </a:schemeClr>
                </a:solidFill>
                <a:latin typeface="Arial" charset="0"/>
              </a:defRPr>
            </a:lvl1pPr>
            <a:lvl2pPr>
              <a:lnSpc>
                <a:spcPts val="4600"/>
              </a:lnSpc>
              <a:spcBef>
                <a:spcPts val="0"/>
              </a:spcBef>
              <a:defRPr sz="2800" baseline="0">
                <a:solidFill>
                  <a:schemeClr val="bg1">
                    <a:lumMod val="50000"/>
                  </a:schemeClr>
                </a:solidFill>
                <a:latin typeface="Arial" charset="0"/>
              </a:defRPr>
            </a:lvl2pPr>
            <a:lvl3pPr>
              <a:lnSpc>
                <a:spcPts val="4600"/>
              </a:lnSpc>
              <a:spcBef>
                <a:spcPts val="0"/>
              </a:spcBef>
              <a:defRPr sz="2800" baseline="0">
                <a:solidFill>
                  <a:schemeClr val="bg1">
                    <a:lumMod val="50000"/>
                  </a:schemeClr>
                </a:solidFill>
                <a:latin typeface="Arial" charset="0"/>
              </a:defRPr>
            </a:lvl3pPr>
            <a:lvl4pPr>
              <a:lnSpc>
                <a:spcPts val="4600"/>
              </a:lnSpc>
              <a:spcBef>
                <a:spcPts val="0"/>
              </a:spcBef>
              <a:defRPr sz="2800" baseline="0">
                <a:solidFill>
                  <a:schemeClr val="bg1">
                    <a:lumMod val="50000"/>
                  </a:schemeClr>
                </a:solidFill>
                <a:latin typeface="Arial" charset="0"/>
              </a:defRPr>
            </a:lvl4pPr>
            <a:lvl5pPr marL="2286000" indent="-457200">
              <a:lnSpc>
                <a:spcPts val="4600"/>
              </a:lnSpc>
              <a:spcBef>
                <a:spcPts val="0"/>
              </a:spcBef>
              <a:buClr>
                <a:srgbClr val="245EAC"/>
              </a:buClr>
              <a:buFont typeface="Arial" charset="0"/>
              <a:buChar char="•"/>
              <a:defRPr sz="2800" baseline="0">
                <a:solidFill>
                  <a:schemeClr val="bg1">
                    <a:lumMod val="50000"/>
                  </a:schemeClr>
                </a:solidFill>
                <a:latin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hart Placeholder 23"/>
          <p:cNvSpPr>
            <a:spLocks noGrp="1"/>
          </p:cNvSpPr>
          <p:nvPr>
            <p:ph type="chart" sz="quarter" idx="22"/>
          </p:nvPr>
        </p:nvSpPr>
        <p:spPr>
          <a:xfrm>
            <a:off x="22550435" y="13736269"/>
            <a:ext cx="9666291" cy="6942137"/>
          </a:xfrm>
          <a:prstGeom prst="rect">
            <a:avLst/>
          </a:prstGeom>
        </p:spPr>
        <p:txBody>
          <a:bodyPr/>
          <a:lstStyle/>
          <a:p>
            <a:endParaRPr lang="en-US" dirty="0"/>
          </a:p>
        </p:txBody>
      </p:sp>
      <p:sp>
        <p:nvSpPr>
          <p:cNvPr id="20" name="Content Placeholder 9"/>
          <p:cNvSpPr>
            <a:spLocks noGrp="1"/>
          </p:cNvSpPr>
          <p:nvPr>
            <p:ph sz="quarter" idx="23"/>
          </p:nvPr>
        </p:nvSpPr>
        <p:spPr>
          <a:xfrm>
            <a:off x="22550435" y="21603732"/>
            <a:ext cx="9798050" cy="8571461"/>
          </a:xfrm>
          <a:prstGeom prst="rect">
            <a:avLst/>
          </a:prstGeom>
        </p:spPr>
        <p:txBody>
          <a:bodyPr/>
          <a:lstStyle>
            <a:lvl1pPr>
              <a:lnSpc>
                <a:spcPts val="4600"/>
              </a:lnSpc>
              <a:spcBef>
                <a:spcPts val="0"/>
              </a:spcBef>
              <a:defRPr sz="2800" baseline="0">
                <a:solidFill>
                  <a:schemeClr val="bg1">
                    <a:lumMod val="50000"/>
                  </a:schemeClr>
                </a:solidFill>
                <a:latin typeface="Arial" charset="0"/>
              </a:defRPr>
            </a:lvl1pPr>
            <a:lvl2pPr>
              <a:lnSpc>
                <a:spcPts val="4600"/>
              </a:lnSpc>
              <a:spcBef>
                <a:spcPts val="0"/>
              </a:spcBef>
              <a:defRPr sz="2800" baseline="0">
                <a:solidFill>
                  <a:schemeClr val="bg1">
                    <a:lumMod val="50000"/>
                  </a:schemeClr>
                </a:solidFill>
                <a:latin typeface="Arial" charset="0"/>
              </a:defRPr>
            </a:lvl2pPr>
            <a:lvl3pPr>
              <a:lnSpc>
                <a:spcPts val="4600"/>
              </a:lnSpc>
              <a:spcBef>
                <a:spcPts val="0"/>
              </a:spcBef>
              <a:defRPr sz="2800" baseline="0">
                <a:solidFill>
                  <a:schemeClr val="bg1">
                    <a:lumMod val="50000"/>
                  </a:schemeClr>
                </a:solidFill>
                <a:latin typeface="Arial" charset="0"/>
              </a:defRPr>
            </a:lvl3pPr>
            <a:lvl4pPr>
              <a:lnSpc>
                <a:spcPts val="4600"/>
              </a:lnSpc>
              <a:spcBef>
                <a:spcPts val="0"/>
              </a:spcBef>
              <a:defRPr sz="2800" baseline="0">
                <a:solidFill>
                  <a:schemeClr val="bg1">
                    <a:lumMod val="50000"/>
                  </a:schemeClr>
                </a:solidFill>
                <a:latin typeface="Arial" charset="0"/>
              </a:defRPr>
            </a:lvl4pPr>
            <a:lvl5pPr marL="2286000" indent="-457200">
              <a:lnSpc>
                <a:spcPts val="4600"/>
              </a:lnSpc>
              <a:spcBef>
                <a:spcPts val="0"/>
              </a:spcBef>
              <a:buClr>
                <a:srgbClr val="245EAC"/>
              </a:buClr>
              <a:buFont typeface="Arial" charset="0"/>
              <a:buChar char="•"/>
              <a:defRPr sz="2800" baseline="0">
                <a:solidFill>
                  <a:schemeClr val="bg1">
                    <a:lumMod val="50000"/>
                  </a:schemeClr>
                </a:solidFill>
                <a:latin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873785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Background">
    <p:spTree>
      <p:nvGrpSpPr>
        <p:cNvPr id="1" name=""/>
        <p:cNvGrpSpPr/>
        <p:nvPr/>
      </p:nvGrpSpPr>
      <p:grpSpPr>
        <a:xfrm>
          <a:off x="0" y="0"/>
          <a:ext cx="0" cy="0"/>
          <a:chOff x="0" y="0"/>
          <a:chExt cx="0" cy="0"/>
        </a:xfrm>
      </p:grpSpPr>
      <p:sp>
        <p:nvSpPr>
          <p:cNvPr id="2" name="Rectangle 1"/>
          <p:cNvSpPr/>
          <p:nvPr userDrawn="1"/>
        </p:nvSpPr>
        <p:spPr>
          <a:xfrm>
            <a:off x="0" y="5486400"/>
            <a:ext cx="43891200" cy="2743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bwMode="auto">
          <a:xfrm>
            <a:off x="11185525" y="5863927"/>
            <a:ext cx="0" cy="24269700"/>
          </a:xfrm>
          <a:prstGeom prst="line">
            <a:avLst/>
          </a:prstGeom>
          <a:noFill/>
          <a:ln w="25400" cap="flat" cmpd="sng" algn="ctr">
            <a:solidFill>
              <a:schemeClr val="tx1"/>
            </a:solidFill>
            <a:prstDash val="dash"/>
            <a:round/>
            <a:headEnd type="oval" w="lg" len="lg"/>
            <a:tailEnd type="oval" w="lg" len="lg"/>
          </a:ln>
          <a:effectLst/>
        </p:spPr>
      </p:cxnSp>
      <p:cxnSp>
        <p:nvCxnSpPr>
          <p:cNvPr id="9" name="Straight Connector 9"/>
          <p:cNvCxnSpPr>
            <a:cxnSpLocks noChangeShapeType="1"/>
          </p:cNvCxnSpPr>
          <p:nvPr userDrawn="1"/>
        </p:nvCxnSpPr>
        <p:spPr bwMode="auto">
          <a:xfrm>
            <a:off x="11307763" y="6724352"/>
            <a:ext cx="914400" cy="9144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cxnSp>
        <p:nvCxnSpPr>
          <p:cNvPr id="10" name="Straight Connector 9"/>
          <p:cNvCxnSpPr/>
          <p:nvPr userDrawn="1"/>
        </p:nvCxnSpPr>
        <p:spPr bwMode="auto">
          <a:xfrm>
            <a:off x="21945600" y="5863927"/>
            <a:ext cx="0" cy="24269700"/>
          </a:xfrm>
          <a:prstGeom prst="line">
            <a:avLst/>
          </a:prstGeom>
          <a:noFill/>
          <a:ln w="25400" cap="flat" cmpd="sng" algn="ctr">
            <a:solidFill>
              <a:schemeClr val="tx1"/>
            </a:solidFill>
            <a:prstDash val="dash"/>
            <a:round/>
            <a:headEnd type="oval" w="lg" len="lg"/>
            <a:tailEnd type="oval" w="lg" len="lg"/>
          </a:ln>
          <a:effectLst/>
        </p:spPr>
      </p:cxnSp>
      <p:cxnSp>
        <p:nvCxnSpPr>
          <p:cNvPr id="11" name="Straight Connector 10"/>
          <p:cNvCxnSpPr/>
          <p:nvPr userDrawn="1"/>
        </p:nvCxnSpPr>
        <p:spPr bwMode="auto">
          <a:xfrm>
            <a:off x="32705675" y="5863927"/>
            <a:ext cx="0" cy="24269700"/>
          </a:xfrm>
          <a:prstGeom prst="line">
            <a:avLst/>
          </a:prstGeom>
          <a:noFill/>
          <a:ln w="25400" cap="flat" cmpd="sng" algn="ctr">
            <a:solidFill>
              <a:schemeClr val="tx1"/>
            </a:solidFill>
            <a:prstDash val="dash"/>
            <a:round/>
            <a:headEnd type="oval" w="lg" len="lg"/>
            <a:tailEnd type="oval" w="lg" len="lg"/>
          </a:ln>
          <a:effectLst/>
        </p:spPr>
      </p:cxnSp>
      <p:sp>
        <p:nvSpPr>
          <p:cNvPr id="12" name="Content Placeholder 9"/>
          <p:cNvSpPr>
            <a:spLocks noGrp="1"/>
          </p:cNvSpPr>
          <p:nvPr>
            <p:ph sz="quarter" idx="10"/>
          </p:nvPr>
        </p:nvSpPr>
        <p:spPr>
          <a:xfrm>
            <a:off x="914400" y="5863927"/>
            <a:ext cx="9798050" cy="16301357"/>
          </a:xfrm>
          <a:prstGeom prst="rect">
            <a:avLst/>
          </a:prstGeom>
        </p:spPr>
        <p:txBody>
          <a:bodyPr/>
          <a:lstStyle>
            <a:lvl1pPr>
              <a:lnSpc>
                <a:spcPts val="4600"/>
              </a:lnSpc>
              <a:spcBef>
                <a:spcPts val="0"/>
              </a:spcBef>
              <a:defRPr sz="2800" baseline="0">
                <a:solidFill>
                  <a:schemeClr val="bg1">
                    <a:lumMod val="50000"/>
                  </a:schemeClr>
                </a:solidFill>
                <a:latin typeface="Arial" charset="0"/>
              </a:defRPr>
            </a:lvl1pPr>
            <a:lvl2pPr>
              <a:lnSpc>
                <a:spcPts val="4600"/>
              </a:lnSpc>
              <a:spcBef>
                <a:spcPts val="0"/>
              </a:spcBef>
              <a:defRPr sz="2800" baseline="0">
                <a:solidFill>
                  <a:schemeClr val="bg1">
                    <a:lumMod val="50000"/>
                  </a:schemeClr>
                </a:solidFill>
                <a:latin typeface="Arial" charset="0"/>
              </a:defRPr>
            </a:lvl2pPr>
            <a:lvl3pPr>
              <a:lnSpc>
                <a:spcPts val="4600"/>
              </a:lnSpc>
              <a:spcBef>
                <a:spcPts val="0"/>
              </a:spcBef>
              <a:defRPr sz="2800" baseline="0">
                <a:solidFill>
                  <a:schemeClr val="bg1">
                    <a:lumMod val="50000"/>
                  </a:schemeClr>
                </a:solidFill>
                <a:latin typeface="Arial" charset="0"/>
              </a:defRPr>
            </a:lvl3pPr>
            <a:lvl4pPr>
              <a:lnSpc>
                <a:spcPts val="4600"/>
              </a:lnSpc>
              <a:spcBef>
                <a:spcPts val="0"/>
              </a:spcBef>
              <a:defRPr sz="2800" baseline="0">
                <a:solidFill>
                  <a:schemeClr val="bg1">
                    <a:lumMod val="50000"/>
                  </a:schemeClr>
                </a:solidFill>
                <a:latin typeface="Arial" charset="0"/>
              </a:defRPr>
            </a:lvl4pPr>
            <a:lvl5pPr marL="2286000" indent="-457200">
              <a:lnSpc>
                <a:spcPts val="4600"/>
              </a:lnSpc>
              <a:spcBef>
                <a:spcPts val="0"/>
              </a:spcBef>
              <a:buClr>
                <a:srgbClr val="245EAC"/>
              </a:buClr>
              <a:buFont typeface="Arial" charset="0"/>
              <a:buChar char="•"/>
              <a:defRPr sz="2800" baseline="0">
                <a:solidFill>
                  <a:schemeClr val="bg1">
                    <a:lumMod val="50000"/>
                  </a:schemeClr>
                </a:solidFill>
                <a:latin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Picture Placeholder 2"/>
          <p:cNvSpPr>
            <a:spLocks noGrp="1"/>
          </p:cNvSpPr>
          <p:nvPr>
            <p:ph type="pic" sz="quarter" idx="16"/>
          </p:nvPr>
        </p:nvSpPr>
        <p:spPr>
          <a:xfrm>
            <a:off x="914400" y="22681267"/>
            <a:ext cx="9798050" cy="7452360"/>
          </a:xfrm>
          <a:prstGeom prst="rect">
            <a:avLst/>
          </a:prstGeom>
          <a:solidFill>
            <a:schemeClr val="bg2">
              <a:lumMod val="85000"/>
            </a:schemeClr>
          </a:solidFill>
        </p:spPr>
        <p:txBody>
          <a:bodyPr/>
          <a:lstStyle/>
          <a:p>
            <a:pPr marL="0" indent="0" algn="ctr">
              <a:buNone/>
            </a:pPr>
            <a:endParaRPr lang="en-US" dirty="0"/>
          </a:p>
        </p:txBody>
      </p:sp>
      <p:sp>
        <p:nvSpPr>
          <p:cNvPr id="14" name="Picture Placeholder 2"/>
          <p:cNvSpPr>
            <a:spLocks noGrp="1"/>
          </p:cNvSpPr>
          <p:nvPr>
            <p:ph type="pic" sz="quarter" idx="17"/>
          </p:nvPr>
        </p:nvSpPr>
        <p:spPr>
          <a:xfrm>
            <a:off x="33194624" y="17998777"/>
            <a:ext cx="9798050" cy="7452360"/>
          </a:xfrm>
          <a:prstGeom prst="rect">
            <a:avLst/>
          </a:prstGeom>
          <a:solidFill>
            <a:schemeClr val="bg2">
              <a:lumMod val="85000"/>
            </a:schemeClr>
          </a:solidFill>
        </p:spPr>
        <p:txBody>
          <a:bodyPr/>
          <a:lstStyle/>
          <a:p>
            <a:pPr marL="0" indent="0" algn="ctr">
              <a:buNone/>
            </a:pPr>
            <a:endParaRPr lang="en-US" dirty="0"/>
          </a:p>
        </p:txBody>
      </p:sp>
      <p:sp>
        <p:nvSpPr>
          <p:cNvPr id="15" name="Content Placeholder 9"/>
          <p:cNvSpPr>
            <a:spLocks noGrp="1"/>
          </p:cNvSpPr>
          <p:nvPr>
            <p:ph sz="quarter" idx="18"/>
          </p:nvPr>
        </p:nvSpPr>
        <p:spPr>
          <a:xfrm>
            <a:off x="11674474" y="5863927"/>
            <a:ext cx="9798050" cy="24269700"/>
          </a:xfrm>
          <a:prstGeom prst="rect">
            <a:avLst/>
          </a:prstGeom>
        </p:spPr>
        <p:txBody>
          <a:bodyPr/>
          <a:lstStyle>
            <a:lvl1pPr>
              <a:lnSpc>
                <a:spcPts val="4600"/>
              </a:lnSpc>
              <a:spcBef>
                <a:spcPts val="0"/>
              </a:spcBef>
              <a:defRPr sz="2800" baseline="0">
                <a:solidFill>
                  <a:schemeClr val="bg1">
                    <a:lumMod val="50000"/>
                  </a:schemeClr>
                </a:solidFill>
                <a:latin typeface="Arial" charset="0"/>
              </a:defRPr>
            </a:lvl1pPr>
            <a:lvl2pPr>
              <a:lnSpc>
                <a:spcPts val="4600"/>
              </a:lnSpc>
              <a:spcBef>
                <a:spcPts val="0"/>
              </a:spcBef>
              <a:defRPr sz="2800" baseline="0">
                <a:solidFill>
                  <a:schemeClr val="bg1">
                    <a:lumMod val="50000"/>
                  </a:schemeClr>
                </a:solidFill>
                <a:latin typeface="Arial" charset="0"/>
              </a:defRPr>
            </a:lvl2pPr>
            <a:lvl3pPr>
              <a:lnSpc>
                <a:spcPts val="4600"/>
              </a:lnSpc>
              <a:spcBef>
                <a:spcPts val="0"/>
              </a:spcBef>
              <a:defRPr sz="2800" baseline="0">
                <a:solidFill>
                  <a:schemeClr val="bg1">
                    <a:lumMod val="50000"/>
                  </a:schemeClr>
                </a:solidFill>
                <a:latin typeface="Arial" charset="0"/>
              </a:defRPr>
            </a:lvl3pPr>
            <a:lvl4pPr>
              <a:lnSpc>
                <a:spcPts val="4600"/>
              </a:lnSpc>
              <a:spcBef>
                <a:spcPts val="0"/>
              </a:spcBef>
              <a:defRPr sz="2800" baseline="0">
                <a:solidFill>
                  <a:schemeClr val="bg1">
                    <a:lumMod val="50000"/>
                  </a:schemeClr>
                </a:solidFill>
                <a:latin typeface="Arial" charset="0"/>
              </a:defRPr>
            </a:lvl4pPr>
            <a:lvl5pPr marL="2286000" indent="-457200">
              <a:lnSpc>
                <a:spcPts val="4600"/>
              </a:lnSpc>
              <a:spcBef>
                <a:spcPts val="0"/>
              </a:spcBef>
              <a:buClr>
                <a:srgbClr val="245EAC"/>
              </a:buClr>
              <a:buFont typeface="Arial" charset="0"/>
              <a:buChar char="•"/>
              <a:defRPr sz="2800" baseline="0">
                <a:solidFill>
                  <a:schemeClr val="bg1">
                    <a:lumMod val="50000"/>
                  </a:schemeClr>
                </a:solidFill>
                <a:latin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9"/>
          <p:cNvSpPr>
            <a:spLocks noGrp="1"/>
          </p:cNvSpPr>
          <p:nvPr>
            <p:ph sz="quarter" idx="19"/>
          </p:nvPr>
        </p:nvSpPr>
        <p:spPr>
          <a:xfrm>
            <a:off x="22418677" y="5867391"/>
            <a:ext cx="9798050" cy="6975763"/>
          </a:xfrm>
          <a:prstGeom prst="rect">
            <a:avLst/>
          </a:prstGeom>
        </p:spPr>
        <p:txBody>
          <a:bodyPr/>
          <a:lstStyle>
            <a:lvl1pPr>
              <a:lnSpc>
                <a:spcPts val="4600"/>
              </a:lnSpc>
              <a:spcBef>
                <a:spcPts val="0"/>
              </a:spcBef>
              <a:defRPr sz="2800" baseline="0">
                <a:solidFill>
                  <a:schemeClr val="bg1">
                    <a:lumMod val="50000"/>
                  </a:schemeClr>
                </a:solidFill>
                <a:latin typeface="Arial" charset="0"/>
              </a:defRPr>
            </a:lvl1pPr>
            <a:lvl2pPr>
              <a:lnSpc>
                <a:spcPts val="4600"/>
              </a:lnSpc>
              <a:spcBef>
                <a:spcPts val="0"/>
              </a:spcBef>
              <a:defRPr sz="2800" baseline="0">
                <a:solidFill>
                  <a:schemeClr val="bg1">
                    <a:lumMod val="50000"/>
                  </a:schemeClr>
                </a:solidFill>
                <a:latin typeface="Arial" charset="0"/>
              </a:defRPr>
            </a:lvl2pPr>
            <a:lvl3pPr>
              <a:lnSpc>
                <a:spcPts val="4600"/>
              </a:lnSpc>
              <a:spcBef>
                <a:spcPts val="0"/>
              </a:spcBef>
              <a:defRPr sz="2800" baseline="0">
                <a:solidFill>
                  <a:schemeClr val="bg1">
                    <a:lumMod val="50000"/>
                  </a:schemeClr>
                </a:solidFill>
                <a:latin typeface="Arial" charset="0"/>
              </a:defRPr>
            </a:lvl3pPr>
            <a:lvl4pPr>
              <a:lnSpc>
                <a:spcPts val="4600"/>
              </a:lnSpc>
              <a:spcBef>
                <a:spcPts val="0"/>
              </a:spcBef>
              <a:defRPr sz="2800" baseline="0">
                <a:solidFill>
                  <a:schemeClr val="bg1">
                    <a:lumMod val="50000"/>
                  </a:schemeClr>
                </a:solidFill>
                <a:latin typeface="Arial" charset="0"/>
              </a:defRPr>
            </a:lvl4pPr>
            <a:lvl5pPr marL="2286000" indent="-457200">
              <a:lnSpc>
                <a:spcPts val="4600"/>
              </a:lnSpc>
              <a:spcBef>
                <a:spcPts val="0"/>
              </a:spcBef>
              <a:buClr>
                <a:srgbClr val="245EAC"/>
              </a:buClr>
              <a:buFont typeface="Arial" charset="0"/>
              <a:buChar char="•"/>
              <a:defRPr sz="2800" baseline="0">
                <a:solidFill>
                  <a:schemeClr val="bg1">
                    <a:lumMod val="50000"/>
                  </a:schemeClr>
                </a:solidFill>
                <a:latin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9"/>
          <p:cNvSpPr>
            <a:spLocks noGrp="1"/>
          </p:cNvSpPr>
          <p:nvPr>
            <p:ph sz="quarter" idx="20"/>
          </p:nvPr>
        </p:nvSpPr>
        <p:spPr>
          <a:xfrm>
            <a:off x="33194624" y="5863927"/>
            <a:ext cx="9798050" cy="11301845"/>
          </a:xfrm>
          <a:prstGeom prst="rect">
            <a:avLst/>
          </a:prstGeom>
        </p:spPr>
        <p:txBody>
          <a:bodyPr/>
          <a:lstStyle>
            <a:lvl1pPr>
              <a:lnSpc>
                <a:spcPts val="4600"/>
              </a:lnSpc>
              <a:spcBef>
                <a:spcPts val="0"/>
              </a:spcBef>
              <a:defRPr sz="2800" baseline="0">
                <a:solidFill>
                  <a:schemeClr val="bg1">
                    <a:lumMod val="50000"/>
                  </a:schemeClr>
                </a:solidFill>
                <a:latin typeface="Arial" charset="0"/>
              </a:defRPr>
            </a:lvl1pPr>
            <a:lvl2pPr>
              <a:lnSpc>
                <a:spcPts val="4600"/>
              </a:lnSpc>
              <a:spcBef>
                <a:spcPts val="0"/>
              </a:spcBef>
              <a:defRPr sz="2800" baseline="0">
                <a:solidFill>
                  <a:schemeClr val="bg1">
                    <a:lumMod val="50000"/>
                  </a:schemeClr>
                </a:solidFill>
                <a:latin typeface="Arial" charset="0"/>
              </a:defRPr>
            </a:lvl2pPr>
            <a:lvl3pPr>
              <a:lnSpc>
                <a:spcPts val="4600"/>
              </a:lnSpc>
              <a:spcBef>
                <a:spcPts val="0"/>
              </a:spcBef>
              <a:defRPr sz="2800" baseline="0">
                <a:solidFill>
                  <a:schemeClr val="bg1">
                    <a:lumMod val="50000"/>
                  </a:schemeClr>
                </a:solidFill>
                <a:latin typeface="Arial" charset="0"/>
              </a:defRPr>
            </a:lvl3pPr>
            <a:lvl4pPr>
              <a:lnSpc>
                <a:spcPts val="4600"/>
              </a:lnSpc>
              <a:spcBef>
                <a:spcPts val="0"/>
              </a:spcBef>
              <a:defRPr sz="2800" baseline="0">
                <a:solidFill>
                  <a:schemeClr val="bg1">
                    <a:lumMod val="50000"/>
                  </a:schemeClr>
                </a:solidFill>
                <a:latin typeface="Arial" charset="0"/>
              </a:defRPr>
            </a:lvl4pPr>
            <a:lvl5pPr marL="2286000" indent="-457200">
              <a:lnSpc>
                <a:spcPts val="4600"/>
              </a:lnSpc>
              <a:spcBef>
                <a:spcPts val="0"/>
              </a:spcBef>
              <a:buClr>
                <a:srgbClr val="245EAC"/>
              </a:buClr>
              <a:buFont typeface="Arial" charset="0"/>
              <a:buChar char="•"/>
              <a:defRPr sz="2800" baseline="0">
                <a:solidFill>
                  <a:schemeClr val="bg1">
                    <a:lumMod val="50000"/>
                  </a:schemeClr>
                </a:solidFill>
                <a:latin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9"/>
          <p:cNvSpPr>
            <a:spLocks noGrp="1"/>
          </p:cNvSpPr>
          <p:nvPr>
            <p:ph sz="quarter" idx="21"/>
          </p:nvPr>
        </p:nvSpPr>
        <p:spPr>
          <a:xfrm>
            <a:off x="33194624" y="26284142"/>
            <a:ext cx="9798050" cy="3849485"/>
          </a:xfrm>
          <a:prstGeom prst="rect">
            <a:avLst/>
          </a:prstGeom>
        </p:spPr>
        <p:txBody>
          <a:bodyPr/>
          <a:lstStyle>
            <a:lvl1pPr>
              <a:lnSpc>
                <a:spcPts val="4600"/>
              </a:lnSpc>
              <a:spcBef>
                <a:spcPts val="0"/>
              </a:spcBef>
              <a:defRPr sz="2800" baseline="0">
                <a:solidFill>
                  <a:schemeClr val="bg1">
                    <a:lumMod val="50000"/>
                  </a:schemeClr>
                </a:solidFill>
                <a:latin typeface="Arial" charset="0"/>
              </a:defRPr>
            </a:lvl1pPr>
            <a:lvl2pPr>
              <a:lnSpc>
                <a:spcPts val="4600"/>
              </a:lnSpc>
              <a:spcBef>
                <a:spcPts val="0"/>
              </a:spcBef>
              <a:defRPr sz="2800" baseline="0">
                <a:solidFill>
                  <a:schemeClr val="bg1">
                    <a:lumMod val="50000"/>
                  </a:schemeClr>
                </a:solidFill>
                <a:latin typeface="Arial" charset="0"/>
              </a:defRPr>
            </a:lvl2pPr>
            <a:lvl3pPr>
              <a:lnSpc>
                <a:spcPts val="4600"/>
              </a:lnSpc>
              <a:spcBef>
                <a:spcPts val="0"/>
              </a:spcBef>
              <a:defRPr sz="2800" baseline="0">
                <a:solidFill>
                  <a:schemeClr val="bg1">
                    <a:lumMod val="50000"/>
                  </a:schemeClr>
                </a:solidFill>
                <a:latin typeface="Arial" charset="0"/>
              </a:defRPr>
            </a:lvl3pPr>
            <a:lvl4pPr>
              <a:lnSpc>
                <a:spcPts val="4600"/>
              </a:lnSpc>
              <a:spcBef>
                <a:spcPts val="0"/>
              </a:spcBef>
              <a:defRPr sz="2800" baseline="0">
                <a:solidFill>
                  <a:schemeClr val="bg1">
                    <a:lumMod val="50000"/>
                  </a:schemeClr>
                </a:solidFill>
                <a:latin typeface="Arial" charset="0"/>
              </a:defRPr>
            </a:lvl4pPr>
            <a:lvl5pPr marL="2286000" indent="-457200">
              <a:lnSpc>
                <a:spcPts val="4600"/>
              </a:lnSpc>
              <a:spcBef>
                <a:spcPts val="0"/>
              </a:spcBef>
              <a:buClr>
                <a:srgbClr val="245EAC"/>
              </a:buClr>
              <a:buFont typeface="Arial" charset="0"/>
              <a:buChar char="•"/>
              <a:defRPr sz="2800" baseline="0">
                <a:solidFill>
                  <a:schemeClr val="bg1">
                    <a:lumMod val="50000"/>
                  </a:schemeClr>
                </a:solidFill>
                <a:latin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hart Placeholder 23"/>
          <p:cNvSpPr>
            <a:spLocks noGrp="1"/>
          </p:cNvSpPr>
          <p:nvPr>
            <p:ph type="chart" sz="quarter" idx="22"/>
          </p:nvPr>
        </p:nvSpPr>
        <p:spPr>
          <a:xfrm>
            <a:off x="22550435" y="13694703"/>
            <a:ext cx="9666291" cy="6942137"/>
          </a:xfrm>
          <a:prstGeom prst="rect">
            <a:avLst/>
          </a:prstGeom>
        </p:spPr>
        <p:txBody>
          <a:bodyPr/>
          <a:lstStyle/>
          <a:p>
            <a:endParaRPr lang="en-US" dirty="0"/>
          </a:p>
        </p:txBody>
      </p:sp>
      <p:sp>
        <p:nvSpPr>
          <p:cNvPr id="20" name="Content Placeholder 9"/>
          <p:cNvSpPr>
            <a:spLocks noGrp="1"/>
          </p:cNvSpPr>
          <p:nvPr>
            <p:ph sz="quarter" idx="23"/>
          </p:nvPr>
        </p:nvSpPr>
        <p:spPr>
          <a:xfrm>
            <a:off x="22550435" y="21562166"/>
            <a:ext cx="9798050" cy="8571461"/>
          </a:xfrm>
          <a:prstGeom prst="rect">
            <a:avLst/>
          </a:prstGeom>
        </p:spPr>
        <p:txBody>
          <a:bodyPr/>
          <a:lstStyle>
            <a:lvl1pPr>
              <a:lnSpc>
                <a:spcPts val="4600"/>
              </a:lnSpc>
              <a:spcBef>
                <a:spcPts val="0"/>
              </a:spcBef>
              <a:defRPr sz="2800" baseline="0">
                <a:solidFill>
                  <a:schemeClr val="bg1">
                    <a:lumMod val="50000"/>
                  </a:schemeClr>
                </a:solidFill>
                <a:latin typeface="Arial" charset="0"/>
              </a:defRPr>
            </a:lvl1pPr>
            <a:lvl2pPr>
              <a:lnSpc>
                <a:spcPts val="4600"/>
              </a:lnSpc>
              <a:spcBef>
                <a:spcPts val="0"/>
              </a:spcBef>
              <a:defRPr sz="2800" baseline="0">
                <a:solidFill>
                  <a:schemeClr val="bg1">
                    <a:lumMod val="50000"/>
                  </a:schemeClr>
                </a:solidFill>
                <a:latin typeface="Arial" charset="0"/>
              </a:defRPr>
            </a:lvl2pPr>
            <a:lvl3pPr>
              <a:lnSpc>
                <a:spcPts val="4600"/>
              </a:lnSpc>
              <a:spcBef>
                <a:spcPts val="0"/>
              </a:spcBef>
              <a:defRPr sz="2800" baseline="0">
                <a:solidFill>
                  <a:schemeClr val="bg1">
                    <a:lumMod val="50000"/>
                  </a:schemeClr>
                </a:solidFill>
                <a:latin typeface="Arial" charset="0"/>
              </a:defRPr>
            </a:lvl3pPr>
            <a:lvl4pPr>
              <a:lnSpc>
                <a:spcPts val="4600"/>
              </a:lnSpc>
              <a:spcBef>
                <a:spcPts val="0"/>
              </a:spcBef>
              <a:defRPr sz="2800" baseline="0">
                <a:solidFill>
                  <a:schemeClr val="bg1">
                    <a:lumMod val="50000"/>
                  </a:schemeClr>
                </a:solidFill>
                <a:latin typeface="Arial" charset="0"/>
              </a:defRPr>
            </a:lvl4pPr>
            <a:lvl5pPr marL="2286000" indent="-457200">
              <a:lnSpc>
                <a:spcPts val="4600"/>
              </a:lnSpc>
              <a:spcBef>
                <a:spcPts val="0"/>
              </a:spcBef>
              <a:buClr>
                <a:srgbClr val="245EAC"/>
              </a:buClr>
              <a:buFont typeface="Arial" charset="0"/>
              <a:buChar char="•"/>
              <a:defRPr sz="2800" baseline="0">
                <a:solidFill>
                  <a:schemeClr val="bg1">
                    <a:lumMod val="50000"/>
                  </a:schemeClr>
                </a:solidFill>
                <a:latin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Rectangle: Top Corners Rounded 33">
            <a:extLst>
              <a:ext uri="{FF2B5EF4-FFF2-40B4-BE49-F238E27FC236}">
                <a16:creationId xmlns:a16="http://schemas.microsoft.com/office/drawing/2014/main" id="{1BC21341-EF24-4CCF-BCEF-24CADA3649D3}"/>
              </a:ext>
            </a:extLst>
          </p:cNvPr>
          <p:cNvSpPr/>
          <p:nvPr userDrawn="1"/>
        </p:nvSpPr>
        <p:spPr>
          <a:xfrm rot="5400000">
            <a:off x="7269192" y="24701001"/>
            <a:ext cx="124480" cy="12475738"/>
          </a:xfrm>
          <a:prstGeom prst="round2SameRect">
            <a:avLst>
              <a:gd name="adj1" fmla="val 0"/>
              <a:gd name="adj2" fmla="val 13113"/>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5" name="Picture 34">
            <a:extLst>
              <a:ext uri="{FF2B5EF4-FFF2-40B4-BE49-F238E27FC236}">
                <a16:creationId xmlns:a16="http://schemas.microsoft.com/office/drawing/2014/main" id="{64BB8B9C-D724-4266-A519-8F81B732E9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99999" y="31014138"/>
            <a:ext cx="3219293" cy="1511051"/>
          </a:xfrm>
          <a:prstGeom prst="rect">
            <a:avLst/>
          </a:prstGeom>
        </p:spPr>
      </p:pic>
      <p:pic>
        <p:nvPicPr>
          <p:cNvPr id="36" name="Picture 35">
            <a:extLst>
              <a:ext uri="{FF2B5EF4-FFF2-40B4-BE49-F238E27FC236}">
                <a16:creationId xmlns:a16="http://schemas.microsoft.com/office/drawing/2014/main" id="{BFF593B7-F911-4758-92B8-4AE3DDEDA7C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044785" y="31448166"/>
            <a:ext cx="1990039" cy="417501"/>
          </a:xfrm>
          <a:prstGeom prst="rect">
            <a:avLst/>
          </a:prstGeom>
        </p:spPr>
      </p:pic>
      <p:sp>
        <p:nvSpPr>
          <p:cNvPr id="37" name="Rectangle 36">
            <a:extLst>
              <a:ext uri="{FF2B5EF4-FFF2-40B4-BE49-F238E27FC236}">
                <a16:creationId xmlns:a16="http://schemas.microsoft.com/office/drawing/2014/main" id="{7A1EBF16-E1B3-443B-AC99-2ECCC88AAE23}"/>
              </a:ext>
            </a:extLst>
          </p:cNvPr>
          <p:cNvSpPr/>
          <p:nvPr userDrawn="1"/>
        </p:nvSpPr>
        <p:spPr>
          <a:xfrm>
            <a:off x="6318123" y="31403441"/>
            <a:ext cx="33528292" cy="1118255"/>
          </a:xfrm>
          <a:prstGeom prst="rect">
            <a:avLst/>
          </a:prstGeom>
        </p:spPr>
        <p:txBody>
          <a:bodyPr wrap="square">
            <a:spAutoFit/>
          </a:bodyPr>
          <a:lstStyle/>
          <a:p>
            <a:r>
              <a:rPr lang="en-US" sz="2000" baseline="-25000" dirty="0">
                <a:latin typeface="Exo" pitchFamily="2" charset="0"/>
              </a:rPr>
              <a:t>This article/publication is based upon work from COST Action CA24124, supported by COST (European Cooperation in Science and Technology).</a:t>
            </a:r>
          </a:p>
          <a:p>
            <a:endParaRPr lang="en-US" sz="2000" baseline="-25000" dirty="0">
              <a:latin typeface="Exo" pitchFamily="2" charset="0"/>
            </a:endParaRPr>
          </a:p>
          <a:p>
            <a:r>
              <a:rPr lang="en-US" sz="2000" baseline="-25000" dirty="0">
                <a:latin typeface="Exo" pitchFamily="2" charset="0"/>
              </a:rPr>
              <a:t>COST (European Cooperation in Science and Technology) is a funding agency for research and innovation networks. Our Actions help connect research initiatives across Europe and enable scientists to grow their ideas by sharing them with their peers. This boosts their research, career and innovation.</a:t>
            </a:r>
          </a:p>
          <a:p>
            <a:endParaRPr lang="en-US" sz="2000" baseline="-25000" dirty="0">
              <a:latin typeface="Exo" pitchFamily="2" charset="0"/>
            </a:endParaRPr>
          </a:p>
          <a:p>
            <a:r>
              <a:rPr lang="en-US" sz="2000" baseline="-25000" dirty="0">
                <a:latin typeface="Exo" pitchFamily="2" charset="0"/>
              </a:rPr>
              <a:t>www.cost.eu</a:t>
            </a:r>
            <a:endParaRPr lang="el-GR" sz="2000" baseline="-25000" dirty="0">
              <a:latin typeface="Exo" pitchFamily="2" charset="0"/>
            </a:endParaRPr>
          </a:p>
        </p:txBody>
      </p:sp>
    </p:spTree>
    <p:extLst>
      <p:ext uri="{BB962C8B-B14F-4D97-AF65-F5344CB8AC3E}">
        <p14:creationId xmlns:p14="http://schemas.microsoft.com/office/powerpoint/2010/main" val="191029205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jpg"/><Relationship Id="rId5" Type="http://schemas.openxmlformats.org/officeDocument/2006/relationships/image" Target="../media/image2.jp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36"/>
          <p:cNvSpPr>
            <a:spLocks noChangeArrowheads="1"/>
          </p:cNvSpPr>
          <p:nvPr userDrawn="1"/>
        </p:nvSpPr>
        <p:spPr bwMode="auto">
          <a:xfrm>
            <a:off x="0" y="0"/>
            <a:ext cx="43891200" cy="5486400"/>
          </a:xfrm>
          <a:prstGeom prst="rect">
            <a:avLst/>
          </a:prstGeom>
          <a:solidFill>
            <a:schemeClr val="bg1"/>
          </a:solidFill>
          <a:ln w="9525">
            <a:noFill/>
            <a:miter lim="800000"/>
            <a:headEnd/>
            <a:tailEnd/>
          </a:ln>
          <a:effectLst/>
        </p:spPr>
        <p:txBody>
          <a:bodyPr wrap="none" anchor="ctr"/>
          <a:lstStyle>
            <a:lvl1pPr eaLnBrk="0" hangingPunct="0">
              <a:defRPr sz="2900">
                <a:solidFill>
                  <a:schemeClr val="tx1"/>
                </a:solidFill>
                <a:latin typeface="Arial Narrow" charset="0"/>
                <a:ea typeface="ＭＳ Ｐゴシック" charset="-128"/>
              </a:defRPr>
            </a:lvl1pPr>
            <a:lvl2pPr marL="37931725" indent="-37474525" eaLnBrk="0" hangingPunct="0">
              <a:defRPr sz="2900">
                <a:solidFill>
                  <a:schemeClr val="tx1"/>
                </a:solidFill>
                <a:latin typeface="Arial Narrow" charset="0"/>
                <a:ea typeface="ＭＳ Ｐゴシック" charset="-128"/>
              </a:defRPr>
            </a:lvl2pPr>
            <a:lvl3pPr eaLnBrk="0" hangingPunct="0">
              <a:defRPr sz="2900">
                <a:solidFill>
                  <a:schemeClr val="tx1"/>
                </a:solidFill>
                <a:latin typeface="Arial Narrow" charset="0"/>
                <a:ea typeface="ＭＳ Ｐゴシック" charset="-128"/>
              </a:defRPr>
            </a:lvl3pPr>
            <a:lvl4pPr eaLnBrk="0" hangingPunct="0">
              <a:defRPr sz="2900">
                <a:solidFill>
                  <a:schemeClr val="tx1"/>
                </a:solidFill>
                <a:latin typeface="Arial Narrow" charset="0"/>
                <a:ea typeface="ＭＳ Ｐゴシック" charset="-128"/>
              </a:defRPr>
            </a:lvl4pPr>
            <a:lvl5pPr eaLnBrk="0" hangingPunct="0">
              <a:defRPr sz="2900">
                <a:solidFill>
                  <a:schemeClr val="tx1"/>
                </a:solidFill>
                <a:latin typeface="Arial Narrow" charset="0"/>
                <a:ea typeface="ＭＳ Ｐゴシック" charset="-128"/>
              </a:defRPr>
            </a:lvl5pPr>
            <a:lvl6pPr marL="457200" eaLnBrk="0" fontAlgn="base" hangingPunct="0">
              <a:spcBef>
                <a:spcPct val="0"/>
              </a:spcBef>
              <a:spcAft>
                <a:spcPct val="0"/>
              </a:spcAft>
              <a:defRPr sz="2900">
                <a:solidFill>
                  <a:schemeClr val="tx1"/>
                </a:solidFill>
                <a:latin typeface="Arial Narrow" charset="0"/>
                <a:ea typeface="ＭＳ Ｐゴシック" charset="-128"/>
              </a:defRPr>
            </a:lvl6pPr>
            <a:lvl7pPr marL="914400" eaLnBrk="0" fontAlgn="base" hangingPunct="0">
              <a:spcBef>
                <a:spcPct val="0"/>
              </a:spcBef>
              <a:spcAft>
                <a:spcPct val="0"/>
              </a:spcAft>
              <a:defRPr sz="2900">
                <a:solidFill>
                  <a:schemeClr val="tx1"/>
                </a:solidFill>
                <a:latin typeface="Arial Narrow" charset="0"/>
                <a:ea typeface="ＭＳ Ｐゴシック" charset="-128"/>
              </a:defRPr>
            </a:lvl7pPr>
            <a:lvl8pPr marL="1371600" eaLnBrk="0" fontAlgn="base" hangingPunct="0">
              <a:spcBef>
                <a:spcPct val="0"/>
              </a:spcBef>
              <a:spcAft>
                <a:spcPct val="0"/>
              </a:spcAft>
              <a:defRPr sz="2900">
                <a:solidFill>
                  <a:schemeClr val="tx1"/>
                </a:solidFill>
                <a:latin typeface="Arial Narrow" charset="0"/>
                <a:ea typeface="ＭＳ Ｐゴシック" charset="-128"/>
              </a:defRPr>
            </a:lvl8pPr>
            <a:lvl9pPr marL="1828800" eaLnBrk="0" fontAlgn="base" hangingPunct="0">
              <a:spcBef>
                <a:spcPct val="0"/>
              </a:spcBef>
              <a:spcAft>
                <a:spcPct val="0"/>
              </a:spcAft>
              <a:defRPr sz="2900">
                <a:solidFill>
                  <a:schemeClr val="tx1"/>
                </a:solidFill>
                <a:latin typeface="Arial Narrow" charset="0"/>
                <a:ea typeface="ＭＳ Ｐゴシック" charset="-128"/>
              </a:defRPr>
            </a:lvl9pPr>
          </a:lstStyle>
          <a:p>
            <a:pPr algn="ctr"/>
            <a:endParaRPr lang="en-US" altLang="en-US" sz="3200" dirty="0">
              <a:solidFill>
                <a:srgbClr val="0070C0"/>
              </a:solidFill>
              <a:latin typeface="PT sans"/>
            </a:endParaRPr>
          </a:p>
        </p:txBody>
      </p:sp>
      <p:cxnSp>
        <p:nvCxnSpPr>
          <p:cNvPr id="9" name="Straight Connector 8"/>
          <p:cNvCxnSpPr/>
          <p:nvPr userDrawn="1"/>
        </p:nvCxnSpPr>
        <p:spPr bwMode="auto">
          <a:xfrm>
            <a:off x="-566057" y="4920343"/>
            <a:ext cx="44849143" cy="0"/>
          </a:xfrm>
          <a:prstGeom prst="line">
            <a:avLst/>
          </a:prstGeom>
          <a:noFill/>
          <a:ln w="31750" cap="flat" cmpd="sng" algn="ctr">
            <a:solidFill>
              <a:schemeClr val="tx2">
                <a:lumMod val="60000"/>
                <a:lumOff val="40000"/>
              </a:schemeClr>
            </a:solidFill>
            <a:prstDash val="dash"/>
            <a:round/>
            <a:headEnd type="none" w="med" len="med"/>
            <a:tailEnd type="none" w="med" len="med"/>
          </a:ln>
          <a:effectLst/>
        </p:spPr>
      </p:cxnSp>
      <p:pic>
        <p:nvPicPr>
          <p:cNvPr id="12" name="Picture 11">
            <a:extLst>
              <a:ext uri="{FF2B5EF4-FFF2-40B4-BE49-F238E27FC236}">
                <a16:creationId xmlns:a16="http://schemas.microsoft.com/office/drawing/2014/main" id="{91BC99D6-77D4-40DB-B2E6-AE7A56E7A458}"/>
              </a:ext>
            </a:extLst>
          </p:cNvPr>
          <p:cNvPicPr>
            <a:picLocks noChangeAspect="1"/>
          </p:cNvPicPr>
          <p:nvPr userDrawn="1"/>
        </p:nvPicPr>
        <p:blipFill rotWithShape="1">
          <a:blip r:embed="rId4"/>
          <a:srcRect r="16466"/>
          <a:stretch/>
        </p:blipFill>
        <p:spPr>
          <a:xfrm>
            <a:off x="38734629" y="748990"/>
            <a:ext cx="4545970" cy="1713049"/>
          </a:xfrm>
          <a:prstGeom prst="rect">
            <a:avLst/>
          </a:prstGeom>
        </p:spPr>
      </p:pic>
      <p:sp>
        <p:nvSpPr>
          <p:cNvPr id="13" name="TextBox 12">
            <a:extLst>
              <a:ext uri="{FF2B5EF4-FFF2-40B4-BE49-F238E27FC236}">
                <a16:creationId xmlns:a16="http://schemas.microsoft.com/office/drawing/2014/main" id="{1102EF27-FD61-4348-B920-0F1BCA11154B}"/>
              </a:ext>
            </a:extLst>
          </p:cNvPr>
          <p:cNvSpPr txBox="1"/>
          <p:nvPr userDrawn="1"/>
        </p:nvSpPr>
        <p:spPr>
          <a:xfrm>
            <a:off x="35043458" y="2589534"/>
            <a:ext cx="8237140" cy="224676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800" b="1" i="0" kern="1200" baseline="0" dirty="0" err="1">
                <a:solidFill>
                  <a:srgbClr val="A64082"/>
                </a:solidFill>
                <a:effectLst/>
                <a:latin typeface="Exo" pitchFamily="2" charset="0"/>
                <a:ea typeface="+mn-ea"/>
                <a:cs typeface="+mn-cs"/>
              </a:rPr>
              <a:t>Neutro</a:t>
            </a:r>
            <a:r>
              <a:rPr lang="en-US" sz="2800" b="1" i="0" kern="1200" baseline="0" dirty="0">
                <a:solidFill>
                  <a:srgbClr val="A64082"/>
                </a:solidFill>
                <a:effectLst/>
                <a:latin typeface="Exo" pitchFamily="2" charset="0"/>
                <a:ea typeface="+mn-ea"/>
                <a:cs typeface="+mn-cs"/>
              </a:rPr>
              <a:t>-NARPS</a:t>
            </a:r>
            <a:r>
              <a:rPr lang="en-US" sz="2800" b="0" i="0" kern="1200" baseline="0" dirty="0">
                <a:solidFill>
                  <a:schemeClr val="tx1"/>
                </a:solidFill>
                <a:effectLst/>
                <a:latin typeface="Exo" pitchFamily="2" charset="0"/>
                <a:ea typeface="+mn-ea"/>
                <a:cs typeface="+mn-cs"/>
              </a:rPr>
              <a:t> | CA24124</a:t>
            </a:r>
            <a:endParaRPr lang="en-US" sz="2800" b="0" i="0" kern="1200" baseline="0" dirty="0">
              <a:solidFill>
                <a:srgbClr val="A64082"/>
              </a:solidFill>
              <a:effectLst/>
              <a:latin typeface="Exo" pitchFamily="2" charset="0"/>
              <a:ea typeface="+mn-ea"/>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r>
              <a:rPr lang="en-US" sz="2800" b="0" i="0" kern="1200" baseline="0" dirty="0">
                <a:solidFill>
                  <a:schemeClr val="tx1"/>
                </a:solidFill>
                <a:effectLst/>
                <a:latin typeface="Exo" pitchFamily="2" charset="0"/>
                <a:ea typeface="+mn-ea"/>
                <a:cs typeface="+mn-cs"/>
              </a:rPr>
              <a:t>Network for the Advancement of Neutropenia Research and Patient Support</a:t>
            </a:r>
          </a:p>
          <a:p>
            <a:pPr marL="0" marR="0" lvl="0" indent="0" algn="r" defTabSz="914400" rtl="0" eaLnBrk="1" fontAlgn="auto" latinLnBrk="0" hangingPunct="1">
              <a:lnSpc>
                <a:spcPct val="100000"/>
              </a:lnSpc>
              <a:spcBef>
                <a:spcPts val="0"/>
              </a:spcBef>
              <a:spcAft>
                <a:spcPts val="0"/>
              </a:spcAft>
              <a:buClrTx/>
              <a:buSzTx/>
              <a:buFontTx/>
              <a:buNone/>
              <a:tabLst/>
              <a:defRPr/>
            </a:pPr>
            <a:r>
              <a:rPr lang="en-US" sz="2800" b="1" i="0" kern="1200" baseline="0" dirty="0">
                <a:solidFill>
                  <a:srgbClr val="A64082"/>
                </a:solidFill>
                <a:effectLst/>
                <a:latin typeface="Exo" pitchFamily="2" charset="0"/>
                <a:ea typeface="+mn-ea"/>
                <a:cs typeface="+mn-cs"/>
              </a:rPr>
              <a:t>www.neutron-narps.eu</a:t>
            </a:r>
            <a:endParaRPr lang="el-GR" sz="2800" b="0" baseline="0" dirty="0">
              <a:latin typeface="Exo" pitchFamily="2" charset="0"/>
            </a:endParaRPr>
          </a:p>
          <a:p>
            <a:pPr algn="r"/>
            <a:endParaRPr lang="el-GR" sz="2800" baseline="0" dirty="0"/>
          </a:p>
        </p:txBody>
      </p:sp>
      <p:sp>
        <p:nvSpPr>
          <p:cNvPr id="18" name="Rectangle: Top Corners Rounded 17">
            <a:extLst>
              <a:ext uri="{FF2B5EF4-FFF2-40B4-BE49-F238E27FC236}">
                <a16:creationId xmlns:a16="http://schemas.microsoft.com/office/drawing/2014/main" id="{FB66BF07-81FE-4ED3-AE8C-69079F0AE58E}"/>
              </a:ext>
            </a:extLst>
          </p:cNvPr>
          <p:cNvSpPr/>
          <p:nvPr userDrawn="1"/>
        </p:nvSpPr>
        <p:spPr>
          <a:xfrm rot="5400000">
            <a:off x="7269192" y="24701001"/>
            <a:ext cx="124480" cy="12475738"/>
          </a:xfrm>
          <a:prstGeom prst="round2SameRect">
            <a:avLst>
              <a:gd name="adj1" fmla="val 0"/>
              <a:gd name="adj2" fmla="val 13113"/>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a:extLst>
              <a:ext uri="{FF2B5EF4-FFF2-40B4-BE49-F238E27FC236}">
                <a16:creationId xmlns:a16="http://schemas.microsoft.com/office/drawing/2014/main" id="{B6C2C501-C229-49B1-8DF6-ACC6E70F4117}"/>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99999" y="31014138"/>
            <a:ext cx="3219293" cy="1511051"/>
          </a:xfrm>
          <a:prstGeom prst="rect">
            <a:avLst/>
          </a:prstGeom>
        </p:spPr>
      </p:pic>
      <p:pic>
        <p:nvPicPr>
          <p:cNvPr id="20" name="Picture 19">
            <a:extLst>
              <a:ext uri="{FF2B5EF4-FFF2-40B4-BE49-F238E27FC236}">
                <a16:creationId xmlns:a16="http://schemas.microsoft.com/office/drawing/2014/main" id="{88A8431E-5AD1-4BE7-971E-3BB45A481A6A}"/>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044785" y="31448166"/>
            <a:ext cx="1990039" cy="417501"/>
          </a:xfrm>
          <a:prstGeom prst="rect">
            <a:avLst/>
          </a:prstGeom>
        </p:spPr>
      </p:pic>
      <p:sp>
        <p:nvSpPr>
          <p:cNvPr id="21" name="Rectangle 20">
            <a:extLst>
              <a:ext uri="{FF2B5EF4-FFF2-40B4-BE49-F238E27FC236}">
                <a16:creationId xmlns:a16="http://schemas.microsoft.com/office/drawing/2014/main" id="{5B2C976E-982B-43DF-BF47-6D2ACD3E91C4}"/>
              </a:ext>
            </a:extLst>
          </p:cNvPr>
          <p:cNvSpPr/>
          <p:nvPr userDrawn="1"/>
        </p:nvSpPr>
        <p:spPr>
          <a:xfrm>
            <a:off x="6318123" y="31403441"/>
            <a:ext cx="33528292" cy="1118255"/>
          </a:xfrm>
          <a:prstGeom prst="rect">
            <a:avLst/>
          </a:prstGeom>
        </p:spPr>
        <p:txBody>
          <a:bodyPr wrap="square">
            <a:spAutoFit/>
          </a:bodyPr>
          <a:lstStyle/>
          <a:p>
            <a:r>
              <a:rPr lang="en-US" sz="2000" baseline="-25000" dirty="0">
                <a:latin typeface="Exo" pitchFamily="2" charset="0"/>
              </a:rPr>
              <a:t>This article/publication is based upon work from COST Action CA24124, supported by COST (European Cooperation in Science and Technology).</a:t>
            </a:r>
          </a:p>
          <a:p>
            <a:endParaRPr lang="en-US" sz="2000" baseline="-25000" dirty="0">
              <a:latin typeface="Exo" pitchFamily="2" charset="0"/>
            </a:endParaRPr>
          </a:p>
          <a:p>
            <a:r>
              <a:rPr lang="en-US" sz="2000" baseline="-25000" dirty="0">
                <a:latin typeface="Exo" pitchFamily="2" charset="0"/>
              </a:rPr>
              <a:t>COST (European Cooperation in Science and Technology) is a funding agency for research and innovation networks. Our Actions help connect research initiatives across Europe and enable scientists to grow their ideas by sharing them with their peers. This boosts their research, career and innovation.</a:t>
            </a:r>
          </a:p>
          <a:p>
            <a:endParaRPr lang="en-US" sz="2000" baseline="-25000" dirty="0">
              <a:latin typeface="Exo" pitchFamily="2" charset="0"/>
            </a:endParaRPr>
          </a:p>
          <a:p>
            <a:r>
              <a:rPr lang="en-US" sz="2000" baseline="-25000" dirty="0">
                <a:latin typeface="Exo" pitchFamily="2" charset="0"/>
              </a:rPr>
              <a:t>www.cost.eu</a:t>
            </a:r>
            <a:endParaRPr lang="el-GR" sz="2000" baseline="-25000" dirty="0">
              <a:latin typeface="Exo" pitchFamily="2" charset="0"/>
            </a:endParaRPr>
          </a:p>
        </p:txBody>
      </p:sp>
    </p:spTree>
    <p:extLst>
      <p:ext uri="{BB962C8B-B14F-4D97-AF65-F5344CB8AC3E}">
        <p14:creationId xmlns:p14="http://schemas.microsoft.com/office/powerpoint/2010/main" val="1101499162"/>
      </p:ext>
    </p:extLst>
  </p:cSld>
  <p:clrMap bg1="lt1" tx1="dk1" bg2="lt2" tx2="dk2" accent1="accent1" accent2="accent2" accent3="accent3" accent4="accent4" accent5="accent5" accent6="accent6" hlink="hlink" folHlink="folHlink"/>
  <p:sldLayoutIdLst>
    <p:sldLayoutId id="2147483673" r:id="rId1"/>
    <p:sldLayoutId id="2147483674"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image" Target="../media/image6.png"/><Relationship Id="rId18" Type="http://schemas.openxmlformats.org/officeDocument/2006/relationships/image" Target="../media/image11.png"/><Relationship Id="rId26" Type="http://schemas.openxmlformats.org/officeDocument/2006/relationships/image" Target="../media/image19.png"/><Relationship Id="rId39" Type="http://schemas.openxmlformats.org/officeDocument/2006/relationships/image" Target="../media/image32.png"/><Relationship Id="rId21" Type="http://schemas.openxmlformats.org/officeDocument/2006/relationships/image" Target="../media/image14.png"/><Relationship Id="rId34" Type="http://schemas.openxmlformats.org/officeDocument/2006/relationships/image" Target="../media/image27.png"/><Relationship Id="rId42" Type="http://schemas.openxmlformats.org/officeDocument/2006/relationships/image" Target="../media/image35.png"/><Relationship Id="rId7" Type="http://schemas.openxmlformats.org/officeDocument/2006/relationships/diagramColors" Target="../diagrams/colors1.xml"/><Relationship Id="rId2" Type="http://schemas.openxmlformats.org/officeDocument/2006/relationships/chart" Target="../charts/chart1.xml"/><Relationship Id="rId16" Type="http://schemas.openxmlformats.org/officeDocument/2006/relationships/image" Target="../media/image9.png"/><Relationship Id="rId29"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diagramQuickStyle" Target="../diagrams/quickStyle1.xml"/><Relationship Id="rId11" Type="http://schemas.openxmlformats.org/officeDocument/2006/relationships/chart" Target="../charts/chart4.xml"/><Relationship Id="rId24" Type="http://schemas.openxmlformats.org/officeDocument/2006/relationships/image" Target="../media/image17.png"/><Relationship Id="rId32" Type="http://schemas.openxmlformats.org/officeDocument/2006/relationships/image" Target="../media/image25.png"/><Relationship Id="rId37" Type="http://schemas.openxmlformats.org/officeDocument/2006/relationships/image" Target="../media/image30.png"/><Relationship Id="rId40" Type="http://schemas.openxmlformats.org/officeDocument/2006/relationships/image" Target="../media/image33.png"/><Relationship Id="rId45" Type="http://schemas.openxmlformats.org/officeDocument/2006/relationships/image" Target="../media/image38.png"/><Relationship Id="rId5" Type="http://schemas.openxmlformats.org/officeDocument/2006/relationships/diagramLayout" Target="../diagrams/layout1.xml"/><Relationship Id="rId15" Type="http://schemas.openxmlformats.org/officeDocument/2006/relationships/image" Target="../media/image8.png"/><Relationship Id="rId23" Type="http://schemas.openxmlformats.org/officeDocument/2006/relationships/image" Target="../media/image16.png"/><Relationship Id="rId28" Type="http://schemas.openxmlformats.org/officeDocument/2006/relationships/image" Target="../media/image21.png"/><Relationship Id="rId36" Type="http://schemas.openxmlformats.org/officeDocument/2006/relationships/image" Target="../media/image29.png"/><Relationship Id="rId10" Type="http://schemas.openxmlformats.org/officeDocument/2006/relationships/chart" Target="../charts/chart3.xml"/><Relationship Id="rId19" Type="http://schemas.openxmlformats.org/officeDocument/2006/relationships/image" Target="../media/image12.png"/><Relationship Id="rId31" Type="http://schemas.openxmlformats.org/officeDocument/2006/relationships/image" Target="../media/image24.png"/><Relationship Id="rId44" Type="http://schemas.openxmlformats.org/officeDocument/2006/relationships/image" Target="../media/image37.png"/><Relationship Id="rId4" Type="http://schemas.openxmlformats.org/officeDocument/2006/relationships/diagramData" Target="../diagrams/data1.xml"/><Relationship Id="rId9" Type="http://schemas.openxmlformats.org/officeDocument/2006/relationships/image" Target="../media/image4.png"/><Relationship Id="rId14" Type="http://schemas.openxmlformats.org/officeDocument/2006/relationships/image" Target="../media/image7.png"/><Relationship Id="rId22" Type="http://schemas.openxmlformats.org/officeDocument/2006/relationships/image" Target="../media/image15.png"/><Relationship Id="rId27" Type="http://schemas.openxmlformats.org/officeDocument/2006/relationships/image" Target="../media/image20.png"/><Relationship Id="rId30" Type="http://schemas.openxmlformats.org/officeDocument/2006/relationships/image" Target="../media/image23.png"/><Relationship Id="rId35" Type="http://schemas.openxmlformats.org/officeDocument/2006/relationships/image" Target="../media/image28.png"/><Relationship Id="rId43" Type="http://schemas.openxmlformats.org/officeDocument/2006/relationships/image" Target="../media/image36.png"/><Relationship Id="rId8" Type="http://schemas.microsoft.com/office/2007/relationships/diagramDrawing" Target="../diagrams/drawing1.xml"/><Relationship Id="rId3" Type="http://schemas.openxmlformats.org/officeDocument/2006/relationships/chart" Target="../charts/chart2.xml"/><Relationship Id="rId12" Type="http://schemas.openxmlformats.org/officeDocument/2006/relationships/image" Target="../media/image5.png"/><Relationship Id="rId17" Type="http://schemas.openxmlformats.org/officeDocument/2006/relationships/image" Target="../media/image10.png"/><Relationship Id="rId25" Type="http://schemas.openxmlformats.org/officeDocument/2006/relationships/image" Target="../media/image18.png"/><Relationship Id="rId33" Type="http://schemas.openxmlformats.org/officeDocument/2006/relationships/image" Target="../media/image26.png"/><Relationship Id="rId38" Type="http://schemas.openxmlformats.org/officeDocument/2006/relationships/image" Target="../media/image31.png"/><Relationship Id="rId46" Type="http://schemas.openxmlformats.org/officeDocument/2006/relationships/image" Target="../media/image39.png"/><Relationship Id="rId20" Type="http://schemas.openxmlformats.org/officeDocument/2006/relationships/image" Target="../media/image13.png"/><Relationship Id="rId41"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946150" y="1176450"/>
            <a:ext cx="41842884" cy="3539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243" tIns="45614" rIns="91243" bIns="45614">
            <a:spAutoFit/>
          </a:bodyPr>
          <a:lstStyle>
            <a:lvl1pPr>
              <a:defRPr sz="2900">
                <a:solidFill>
                  <a:schemeClr val="tx1"/>
                </a:solidFill>
                <a:latin typeface="Arial Narrow" charset="0"/>
                <a:ea typeface="ＭＳ Ｐゴシック" charset="-128"/>
              </a:defRPr>
            </a:lvl1pPr>
            <a:lvl2pPr marL="37931725" indent="-37474525">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pPr>
              <a:defRPr/>
            </a:pPr>
            <a:r>
              <a:rPr lang="en-US" altLang="en-US" sz="9600" dirty="0">
                <a:solidFill>
                  <a:schemeClr val="tx1">
                    <a:lumMod val="50000"/>
                  </a:schemeClr>
                </a:solidFill>
                <a:latin typeface="+mn-lt"/>
                <a:ea typeface="Arial" charset="0"/>
              </a:rPr>
              <a:t>Title of the Research Study</a:t>
            </a:r>
          </a:p>
          <a:p>
            <a:pPr>
              <a:defRPr/>
            </a:pPr>
            <a:r>
              <a:rPr lang="en-US" altLang="en-US" sz="3200" dirty="0">
                <a:solidFill>
                  <a:schemeClr val="tx1">
                    <a:lumMod val="50000"/>
                  </a:schemeClr>
                </a:solidFill>
                <a:latin typeface="+mn-lt"/>
                <a:ea typeface="Arial" charset="0"/>
              </a:rPr>
              <a:t>PEOPLE WHO DID THE STUDY </a:t>
            </a:r>
          </a:p>
          <a:p>
            <a:pPr>
              <a:defRPr/>
            </a:pPr>
            <a:br>
              <a:rPr lang="en-US" altLang="en-US" sz="3200" dirty="0">
                <a:solidFill>
                  <a:schemeClr val="tx1">
                    <a:lumMod val="50000"/>
                  </a:schemeClr>
                </a:solidFill>
                <a:latin typeface="+mn-lt"/>
                <a:ea typeface="Arial" charset="0"/>
              </a:rPr>
            </a:br>
            <a:r>
              <a:rPr lang="en-US" altLang="en-US" sz="3200" dirty="0">
                <a:solidFill>
                  <a:schemeClr val="tx1">
                    <a:lumMod val="50000"/>
                  </a:schemeClr>
                </a:solidFill>
                <a:latin typeface="+mn-lt"/>
                <a:ea typeface="Arial" charset="0"/>
              </a:rPr>
              <a:t>UNIVERSITIES AND/OR  HOSPITALS THEY ARE AFFILIATED WITH</a:t>
            </a:r>
          </a:p>
          <a:p>
            <a:pPr>
              <a:defRPr/>
            </a:pPr>
            <a:r>
              <a:rPr lang="en-US" altLang="en-US" sz="3200" dirty="0">
                <a:solidFill>
                  <a:schemeClr val="tx1">
                    <a:lumMod val="50000"/>
                  </a:schemeClr>
                </a:solidFill>
                <a:latin typeface="+mn-lt"/>
                <a:ea typeface="Arial" charset="0"/>
              </a:rPr>
              <a:t>Conference name – Venue and Date </a:t>
            </a:r>
          </a:p>
        </p:txBody>
      </p:sp>
      <p:sp>
        <p:nvSpPr>
          <p:cNvPr id="12" name="TextBox 1"/>
          <p:cNvSpPr txBox="1">
            <a:spLocks noChangeArrowheads="1"/>
          </p:cNvSpPr>
          <p:nvPr/>
        </p:nvSpPr>
        <p:spPr bwMode="auto">
          <a:xfrm>
            <a:off x="914400" y="5905490"/>
            <a:ext cx="9829800"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900">
                <a:solidFill>
                  <a:schemeClr val="tx1"/>
                </a:solidFill>
                <a:latin typeface="Arial Narrow" charset="0"/>
                <a:ea typeface="ＭＳ Ｐゴシック" charset="-128"/>
              </a:defRPr>
            </a:lvl1pPr>
            <a:lvl2pPr marL="742950" indent="-285750">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endParaRPr lang="en-US" altLang="en-US" dirty="0">
              <a:latin typeface="Arial" charset="0"/>
              <a:ea typeface="Arial" charset="0"/>
            </a:endParaRPr>
          </a:p>
        </p:txBody>
      </p:sp>
      <p:sp>
        <p:nvSpPr>
          <p:cNvPr id="13" name="TextBox 12"/>
          <p:cNvSpPr txBox="1"/>
          <p:nvPr/>
        </p:nvSpPr>
        <p:spPr>
          <a:xfrm>
            <a:off x="946150" y="5961122"/>
            <a:ext cx="9829800" cy="830263"/>
          </a:xfrm>
          <a:prstGeom prst="rect">
            <a:avLst/>
          </a:prstGeom>
          <a:noFill/>
          <a:effectLst/>
        </p:spPr>
        <p:txBody>
          <a:bodyPr>
            <a:spAutoFit/>
          </a:bodyPr>
          <a:lstStyle/>
          <a:p>
            <a:pPr>
              <a:defRPr/>
            </a:pPr>
            <a:r>
              <a:rPr lang="en-US" sz="4800" b="1" dirty="0">
                <a:solidFill>
                  <a:schemeClr val="tx1">
                    <a:lumMod val="50000"/>
                  </a:schemeClr>
                </a:solidFill>
                <a:latin typeface="+mn-lt"/>
              </a:rPr>
              <a:t>Introduction</a:t>
            </a:r>
          </a:p>
        </p:txBody>
      </p:sp>
      <p:sp>
        <p:nvSpPr>
          <p:cNvPr id="14" name="TextBox 3"/>
          <p:cNvSpPr txBox="1">
            <a:spLocks noChangeArrowheads="1"/>
          </p:cNvSpPr>
          <p:nvPr/>
        </p:nvSpPr>
        <p:spPr bwMode="auto">
          <a:xfrm>
            <a:off x="914400" y="6848813"/>
            <a:ext cx="9829800" cy="5298886"/>
          </a:xfrm>
          <a:prstGeom prst="rect">
            <a:avLst/>
          </a:prstGeom>
          <a:solidFill>
            <a:schemeClr val="bg1">
              <a:alpha val="63000"/>
            </a:schemeClr>
          </a:solidFill>
          <a:ln>
            <a:noFill/>
          </a:ln>
          <a:effectLst/>
        </p:spPr>
        <p:txBody>
          <a:bodyPr>
            <a:spAutoFit/>
          </a:bodyPr>
          <a:lstStyle>
            <a:lvl1pPr>
              <a:defRPr sz="2900">
                <a:solidFill>
                  <a:schemeClr val="tx1"/>
                </a:solidFill>
                <a:latin typeface="Arial Narrow" charset="0"/>
                <a:ea typeface="ＭＳ Ｐゴシック" charset="-128"/>
              </a:defRPr>
            </a:lvl1pPr>
            <a:lvl2pPr marL="742950" indent="-285750">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pPr>
              <a:lnSpc>
                <a:spcPts val="5600"/>
              </a:lnSpc>
              <a:spcBef>
                <a:spcPts val="0"/>
              </a:spcBef>
            </a:pPr>
            <a:r>
              <a:rPr lang="en-US" altLang="en-US" sz="3800" dirty="0">
                <a:latin typeface="Arial" charset="0"/>
                <a:ea typeface="Arial" charset="0"/>
              </a:rPr>
              <a:t>Mauris orci mi, varius id diam id, egestas auctor enim. Praesent ut massa nibh. Duis purus neque, facilisis cursus ultrices vel, ullamcorper ac augue. Donec semper lorem vitae urna pulvinar, in congue massa tristique. Sed in risus nibh. In nisl quam, aliquet sed nibh sit amet, faucibus.</a:t>
            </a:r>
          </a:p>
        </p:txBody>
      </p:sp>
      <p:sp>
        <p:nvSpPr>
          <p:cNvPr id="15" name="TextBox 14"/>
          <p:cNvSpPr txBox="1"/>
          <p:nvPr/>
        </p:nvSpPr>
        <p:spPr>
          <a:xfrm>
            <a:off x="914400" y="12893665"/>
            <a:ext cx="9829800" cy="831850"/>
          </a:xfrm>
          <a:prstGeom prst="rect">
            <a:avLst/>
          </a:prstGeom>
          <a:noFill/>
          <a:effectLst/>
        </p:spPr>
        <p:txBody>
          <a:bodyPr>
            <a:spAutoFit/>
          </a:bodyPr>
          <a:lstStyle/>
          <a:p>
            <a:pPr>
              <a:defRPr/>
            </a:pPr>
            <a:r>
              <a:rPr lang="en-US" sz="4800" b="1" dirty="0">
                <a:solidFill>
                  <a:schemeClr val="tx1">
                    <a:lumMod val="50000"/>
                  </a:schemeClr>
                </a:solidFill>
                <a:latin typeface="+mn-lt"/>
              </a:rPr>
              <a:t>Methods</a:t>
            </a:r>
          </a:p>
        </p:txBody>
      </p:sp>
      <p:sp>
        <p:nvSpPr>
          <p:cNvPr id="16" name="TextBox 15"/>
          <p:cNvSpPr txBox="1"/>
          <p:nvPr/>
        </p:nvSpPr>
        <p:spPr>
          <a:xfrm>
            <a:off x="946150" y="13781078"/>
            <a:ext cx="9829800" cy="8115042"/>
          </a:xfrm>
          <a:prstGeom prst="rect">
            <a:avLst/>
          </a:prstGeom>
          <a:solidFill>
            <a:schemeClr val="bg1">
              <a:alpha val="63000"/>
            </a:schemeClr>
          </a:solidFill>
          <a:effectLst/>
        </p:spPr>
        <p:txBody>
          <a:bodyPr>
            <a:spAutoFit/>
          </a:bodyPr>
          <a:lstStyle/>
          <a:p>
            <a:pPr>
              <a:lnSpc>
                <a:spcPts val="4600"/>
              </a:lnSpc>
              <a:spcBef>
                <a:spcPts val="0"/>
              </a:spcBef>
              <a:spcAft>
                <a:spcPts val="1000"/>
              </a:spcAft>
              <a:defRPr/>
            </a:pPr>
            <a:r>
              <a:rPr lang="en-US" sz="2800" dirty="0">
                <a:latin typeface="Arial" charset="0"/>
                <a:ea typeface="Arial" charset="0"/>
                <a:cs typeface="Arial" charset="0"/>
              </a:rPr>
              <a:t>Mauris orci mi, varius id diam id, egestas auctor enim. Praesent ut massa nibh. Duis purus neque, facilisis cursus ultrices vel, ullamcorper ac augue. Donec semper lorem vitae urna pulvinar, in congue massa tristique:</a:t>
            </a:r>
          </a:p>
          <a:p>
            <a:pPr>
              <a:spcBef>
                <a:spcPts val="1200"/>
              </a:spcBef>
              <a:spcAft>
                <a:spcPts val="800"/>
              </a:spcAft>
              <a:defRPr/>
            </a:pPr>
            <a:r>
              <a:rPr lang="en-US" sz="2800" b="1" dirty="0">
                <a:solidFill>
                  <a:schemeClr val="tx2"/>
                </a:solidFill>
                <a:latin typeface="Arial" charset="0"/>
                <a:ea typeface="Arial" charset="0"/>
                <a:cs typeface="Arial" charset="0"/>
              </a:rPr>
              <a:t>MAURIS ORCI VARIUS ID DIAM</a:t>
            </a:r>
            <a:endParaRPr lang="en-US" sz="2800" dirty="0">
              <a:latin typeface="Arial" charset="0"/>
              <a:ea typeface="Arial" charset="0"/>
              <a:cs typeface="Arial" charset="0"/>
            </a:endParaRPr>
          </a:p>
          <a:p>
            <a:pPr marL="914400" lvl="1" indent="-457200">
              <a:lnSpc>
                <a:spcPts val="4600"/>
              </a:lnSpc>
              <a:spcBef>
                <a:spcPts val="0"/>
              </a:spcBef>
              <a:buClr>
                <a:schemeClr val="tx2"/>
              </a:buClr>
              <a:buSzPct val="125000"/>
              <a:buFont typeface="Arial" charset="0"/>
              <a:buChar char="•"/>
              <a:defRPr/>
            </a:pPr>
            <a:r>
              <a:rPr lang="en-US" sz="2800" dirty="0">
                <a:latin typeface="Arial" charset="0"/>
                <a:ea typeface="Arial" charset="0"/>
                <a:cs typeface="Arial" charset="0"/>
              </a:rPr>
              <a:t>Sed in risus nibh. In nisl quam, aliquet sed nibh sitamet, faucibus placerat dui. </a:t>
            </a:r>
          </a:p>
          <a:p>
            <a:pPr marL="914400" lvl="1" indent="-457200">
              <a:lnSpc>
                <a:spcPts val="4600"/>
              </a:lnSpc>
              <a:spcBef>
                <a:spcPts val="0"/>
              </a:spcBef>
              <a:spcAft>
                <a:spcPts val="1000"/>
              </a:spcAft>
              <a:buClr>
                <a:schemeClr val="tx2"/>
              </a:buClr>
              <a:buSzPct val="125000"/>
              <a:buFont typeface="Arial" charset="0"/>
              <a:buChar char="•"/>
              <a:defRPr/>
            </a:pPr>
            <a:r>
              <a:rPr lang="en-US" sz="2800" dirty="0">
                <a:latin typeface="Arial" charset="0"/>
                <a:ea typeface="Arial" charset="0"/>
                <a:cs typeface="Arial" charset="0"/>
              </a:rPr>
              <a:t>Fusce quis augue scelerisque, luctus rum sed, </a:t>
            </a:r>
            <a:br>
              <a:rPr lang="en-US" sz="2800" dirty="0">
                <a:latin typeface="Arial" charset="0"/>
                <a:ea typeface="Arial" charset="0"/>
                <a:cs typeface="Arial" charset="0"/>
              </a:rPr>
            </a:br>
            <a:r>
              <a:rPr lang="en-US" sz="2800" dirty="0">
                <a:latin typeface="Arial" charset="0"/>
                <a:ea typeface="Arial" charset="0"/>
                <a:cs typeface="Arial" charset="0"/>
              </a:rPr>
              <a:t>ut in pulvinar urna in eros posuere.</a:t>
            </a:r>
          </a:p>
          <a:p>
            <a:pPr>
              <a:lnSpc>
                <a:spcPts val="4600"/>
              </a:lnSpc>
              <a:spcBef>
                <a:spcPts val="0"/>
              </a:spcBef>
              <a:buClr>
                <a:schemeClr val="tx2"/>
              </a:buClr>
              <a:buSzPct val="125000"/>
              <a:defRPr/>
            </a:pPr>
            <a:r>
              <a:rPr lang="en-US" sz="2800" b="1" dirty="0">
                <a:solidFill>
                  <a:schemeClr val="tx2"/>
                </a:solidFill>
                <a:latin typeface="Arial" charset="0"/>
                <a:ea typeface="Arial" charset="0"/>
                <a:cs typeface="Arial" charset="0"/>
              </a:rPr>
              <a:t>EUISMOD JUSTO VITAE PURUS</a:t>
            </a:r>
            <a:endParaRPr lang="en-US" sz="2800" dirty="0">
              <a:latin typeface="Arial" charset="0"/>
              <a:ea typeface="Arial" charset="0"/>
              <a:cs typeface="Arial" charset="0"/>
            </a:endParaRPr>
          </a:p>
          <a:p>
            <a:pPr marL="914400" lvl="1" indent="-457200">
              <a:lnSpc>
                <a:spcPts val="4600"/>
              </a:lnSpc>
              <a:spcBef>
                <a:spcPts val="0"/>
              </a:spcBef>
              <a:buClr>
                <a:schemeClr val="tx2"/>
              </a:buClr>
              <a:buSzPct val="125000"/>
              <a:buFont typeface="Arial" charset="0"/>
              <a:buChar char="•"/>
              <a:defRPr/>
            </a:pPr>
            <a:r>
              <a:rPr lang="en-US" sz="2800" dirty="0">
                <a:latin typeface="Arial" charset="0"/>
                <a:ea typeface="Arial" charset="0"/>
                <a:cs typeface="Arial" charset="0"/>
              </a:rPr>
              <a:t>Proin semper ipsum donec semper placerat.</a:t>
            </a:r>
          </a:p>
          <a:p>
            <a:pPr marL="914400" lvl="1" indent="-457200">
              <a:lnSpc>
                <a:spcPts val="4600"/>
              </a:lnSpc>
              <a:spcBef>
                <a:spcPts val="0"/>
              </a:spcBef>
              <a:buClr>
                <a:schemeClr val="tx2"/>
              </a:buClr>
              <a:buSzPct val="125000"/>
              <a:buFont typeface="Arial" charset="0"/>
              <a:buChar char="•"/>
              <a:defRPr/>
            </a:pPr>
            <a:r>
              <a:rPr lang="en-US" sz="2800" dirty="0">
                <a:latin typeface="Arial" charset="0"/>
                <a:ea typeface="Arial" charset="0"/>
                <a:cs typeface="Arial" charset="0"/>
              </a:rPr>
              <a:t>Finibus quam tempor, vitae consectetur.</a:t>
            </a:r>
          </a:p>
          <a:p>
            <a:pPr marL="914400" lvl="1" indent="-457200">
              <a:lnSpc>
                <a:spcPts val="4600"/>
              </a:lnSpc>
              <a:spcBef>
                <a:spcPts val="0"/>
              </a:spcBef>
              <a:buClr>
                <a:schemeClr val="tx2"/>
              </a:buClr>
              <a:buSzPct val="125000"/>
              <a:buFont typeface="Arial" charset="0"/>
              <a:buChar char="•"/>
              <a:defRPr/>
            </a:pPr>
            <a:r>
              <a:rPr lang="en-US" sz="2800" dirty="0">
                <a:latin typeface="Arial" charset="0"/>
                <a:ea typeface="Arial" charset="0"/>
                <a:cs typeface="Arial" charset="0"/>
              </a:rPr>
              <a:t>Elementum orci dignissim. Proin semper ipsum.</a:t>
            </a:r>
          </a:p>
        </p:txBody>
      </p:sp>
      <p:sp>
        <p:nvSpPr>
          <p:cNvPr id="17" name="TextBox 16"/>
          <p:cNvSpPr txBox="1"/>
          <p:nvPr/>
        </p:nvSpPr>
        <p:spPr>
          <a:xfrm>
            <a:off x="11658600" y="5968794"/>
            <a:ext cx="9829800" cy="830263"/>
          </a:xfrm>
          <a:prstGeom prst="rect">
            <a:avLst/>
          </a:prstGeom>
          <a:noFill/>
          <a:effectLst/>
        </p:spPr>
        <p:txBody>
          <a:bodyPr>
            <a:spAutoFit/>
          </a:bodyPr>
          <a:lstStyle/>
          <a:p>
            <a:pPr>
              <a:defRPr/>
            </a:pPr>
            <a:r>
              <a:rPr lang="en-US" sz="4800" b="1" dirty="0">
                <a:solidFill>
                  <a:schemeClr val="tx1">
                    <a:lumMod val="50000"/>
                  </a:schemeClr>
                </a:solidFill>
                <a:latin typeface="+mn-lt"/>
              </a:rPr>
              <a:t>Data Analysis </a:t>
            </a:r>
          </a:p>
        </p:txBody>
      </p:sp>
      <p:graphicFrame>
        <p:nvGraphicFramePr>
          <p:cNvPr id="18" name="Chart Placeholder 14"/>
          <p:cNvGraphicFramePr>
            <a:graphicFrameLocks/>
          </p:cNvGraphicFramePr>
          <p:nvPr>
            <p:extLst>
              <p:ext uri="{D42A27DB-BD31-4B8C-83A1-F6EECF244321}">
                <p14:modId xmlns:p14="http://schemas.microsoft.com/office/powerpoint/2010/main" val="1134391770"/>
              </p:ext>
            </p:extLst>
          </p:nvPr>
        </p:nvGraphicFramePr>
        <p:xfrm>
          <a:off x="22247478" y="5945190"/>
          <a:ext cx="10329334" cy="719528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9" name="Chart 4"/>
          <p:cNvGraphicFramePr>
            <a:graphicFrameLocks/>
          </p:cNvGraphicFramePr>
          <p:nvPr>
            <p:extLst>
              <p:ext uri="{D42A27DB-BD31-4B8C-83A1-F6EECF244321}">
                <p14:modId xmlns:p14="http://schemas.microsoft.com/office/powerpoint/2010/main" val="2548355511"/>
              </p:ext>
            </p:extLst>
          </p:nvPr>
        </p:nvGraphicFramePr>
        <p:xfrm>
          <a:off x="11371355" y="13431437"/>
          <a:ext cx="6554233" cy="5284523"/>
        </p:xfrm>
        <a:graphic>
          <a:graphicData uri="http://schemas.openxmlformats.org/drawingml/2006/chart">
            <c:chart xmlns:c="http://schemas.openxmlformats.org/drawingml/2006/chart" xmlns:r="http://schemas.openxmlformats.org/officeDocument/2006/relationships" r:id="rId3"/>
          </a:graphicData>
        </a:graphic>
      </p:graphicFrame>
      <p:sp>
        <p:nvSpPr>
          <p:cNvPr id="20" name="Rectangle 19"/>
          <p:cNvSpPr/>
          <p:nvPr/>
        </p:nvSpPr>
        <p:spPr>
          <a:xfrm>
            <a:off x="17486640" y="15340245"/>
            <a:ext cx="2962275" cy="16192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1" name="Freeform 20"/>
          <p:cNvSpPr/>
          <p:nvPr/>
        </p:nvSpPr>
        <p:spPr>
          <a:xfrm>
            <a:off x="17658090" y="15557733"/>
            <a:ext cx="249237" cy="1147762"/>
          </a:xfrm>
          <a:custGeom>
            <a:avLst/>
            <a:gdLst>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72768 h 1645920"/>
              <a:gd name="connsiteX5" fmla="*/ 65837 w 376733"/>
              <a:gd name="connsiteY5" fmla="*/ 1572768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72768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94713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87397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91055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71154 w 376733"/>
              <a:gd name="connsiteY5" fmla="*/ 1564474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87365"/>
              <a:gd name="connsiteY0" fmla="*/ 0 h 1645920"/>
              <a:gd name="connsiteX1" fmla="*/ 0 w 387365"/>
              <a:gd name="connsiteY1" fmla="*/ 0 h 1645920"/>
              <a:gd name="connsiteX2" fmla="*/ 0 w 387365"/>
              <a:gd name="connsiteY2" fmla="*/ 1645920 h 1645920"/>
              <a:gd name="connsiteX3" fmla="*/ 376733 w 387365"/>
              <a:gd name="connsiteY3" fmla="*/ 1645920 h 1645920"/>
              <a:gd name="connsiteX4" fmla="*/ 387365 w 387365"/>
              <a:gd name="connsiteY4" fmla="*/ 1564475 h 1645920"/>
              <a:gd name="connsiteX5" fmla="*/ 71154 w 387365"/>
              <a:gd name="connsiteY5" fmla="*/ 1564474 h 1645920"/>
              <a:gd name="connsiteX6" fmla="*/ 65837 w 387365"/>
              <a:gd name="connsiteY6" fmla="*/ 58521 h 1645920"/>
              <a:gd name="connsiteX7" fmla="*/ 336499 w 387365"/>
              <a:gd name="connsiteY7" fmla="*/ 58521 h 1645920"/>
              <a:gd name="connsiteX8" fmla="*/ 336499 w 387365"/>
              <a:gd name="connsiteY8" fmla="*/ 0 h 1645920"/>
              <a:gd name="connsiteX0" fmla="*/ 336499 w 405611"/>
              <a:gd name="connsiteY0" fmla="*/ 0 h 1645920"/>
              <a:gd name="connsiteX1" fmla="*/ 0 w 405611"/>
              <a:gd name="connsiteY1" fmla="*/ 0 h 1645920"/>
              <a:gd name="connsiteX2" fmla="*/ 0 w 405611"/>
              <a:gd name="connsiteY2" fmla="*/ 1645920 h 1645920"/>
              <a:gd name="connsiteX3" fmla="*/ 376733 w 405611"/>
              <a:gd name="connsiteY3" fmla="*/ 1645920 h 1645920"/>
              <a:gd name="connsiteX4" fmla="*/ 387365 w 405611"/>
              <a:gd name="connsiteY4" fmla="*/ 1564475 h 1645920"/>
              <a:gd name="connsiteX5" fmla="*/ 71154 w 405611"/>
              <a:gd name="connsiteY5" fmla="*/ 1564474 h 1645920"/>
              <a:gd name="connsiteX6" fmla="*/ 65837 w 405611"/>
              <a:gd name="connsiteY6" fmla="*/ 58521 h 1645920"/>
              <a:gd name="connsiteX7" fmla="*/ 405611 w 405611"/>
              <a:gd name="connsiteY7" fmla="*/ 63838 h 1645920"/>
              <a:gd name="connsiteX8" fmla="*/ 336499 w 405611"/>
              <a:gd name="connsiteY8" fmla="*/ 0 h 1645920"/>
              <a:gd name="connsiteX0" fmla="*/ 400294 w 405611"/>
              <a:gd name="connsiteY0" fmla="*/ 0 h 1651236"/>
              <a:gd name="connsiteX1" fmla="*/ 0 w 405611"/>
              <a:gd name="connsiteY1" fmla="*/ 5316 h 1651236"/>
              <a:gd name="connsiteX2" fmla="*/ 0 w 405611"/>
              <a:gd name="connsiteY2" fmla="*/ 1651236 h 1651236"/>
              <a:gd name="connsiteX3" fmla="*/ 376733 w 405611"/>
              <a:gd name="connsiteY3" fmla="*/ 1651236 h 1651236"/>
              <a:gd name="connsiteX4" fmla="*/ 387365 w 405611"/>
              <a:gd name="connsiteY4" fmla="*/ 1569791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403314 w 405611"/>
              <a:gd name="connsiteY3" fmla="*/ 1651236 h 1651236"/>
              <a:gd name="connsiteX4" fmla="*/ 387365 w 405611"/>
              <a:gd name="connsiteY4" fmla="*/ 1569791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87365 w 405611"/>
              <a:gd name="connsiteY4" fmla="*/ 1569791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71490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9371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9371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9371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8736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44886"/>
              <a:gd name="connsiteX1" fmla="*/ 0 w 405611"/>
              <a:gd name="connsiteY1" fmla="*/ 5316 h 1644886"/>
              <a:gd name="connsiteX2" fmla="*/ 0 w 405611"/>
              <a:gd name="connsiteY2" fmla="*/ 1644886 h 1644886"/>
              <a:gd name="connsiteX3" fmla="*/ 387439 w 405611"/>
              <a:gd name="connsiteY3" fmla="*/ 1644886 h 1644886"/>
              <a:gd name="connsiteX4" fmla="*/ 387365 w 405611"/>
              <a:gd name="connsiteY4" fmla="*/ 1566616 h 1644886"/>
              <a:gd name="connsiteX5" fmla="*/ 71154 w 405611"/>
              <a:gd name="connsiteY5" fmla="*/ 1569790 h 1644886"/>
              <a:gd name="connsiteX6" fmla="*/ 65837 w 405611"/>
              <a:gd name="connsiteY6" fmla="*/ 63837 h 1644886"/>
              <a:gd name="connsiteX7" fmla="*/ 405611 w 405611"/>
              <a:gd name="connsiteY7" fmla="*/ 69154 h 1644886"/>
              <a:gd name="connsiteX8" fmla="*/ 400294 w 405611"/>
              <a:gd name="connsiteY8" fmla="*/ 0 h 1644886"/>
              <a:gd name="connsiteX0" fmla="*/ 400294 w 400294"/>
              <a:gd name="connsiteY0" fmla="*/ 0 h 1644886"/>
              <a:gd name="connsiteX1" fmla="*/ 0 w 400294"/>
              <a:gd name="connsiteY1" fmla="*/ 5316 h 1644886"/>
              <a:gd name="connsiteX2" fmla="*/ 0 w 400294"/>
              <a:gd name="connsiteY2" fmla="*/ 1644886 h 1644886"/>
              <a:gd name="connsiteX3" fmla="*/ 387439 w 400294"/>
              <a:gd name="connsiteY3" fmla="*/ 1644886 h 1644886"/>
              <a:gd name="connsiteX4" fmla="*/ 387365 w 400294"/>
              <a:gd name="connsiteY4" fmla="*/ 1566616 h 1644886"/>
              <a:gd name="connsiteX5" fmla="*/ 71154 w 400294"/>
              <a:gd name="connsiteY5" fmla="*/ 1569790 h 1644886"/>
              <a:gd name="connsiteX6" fmla="*/ 65837 w 400294"/>
              <a:gd name="connsiteY6" fmla="*/ 63837 h 1644886"/>
              <a:gd name="connsiteX7" fmla="*/ 386561 w 400294"/>
              <a:gd name="connsiteY7" fmla="*/ 78679 h 1644886"/>
              <a:gd name="connsiteX8" fmla="*/ 400294 w 400294"/>
              <a:gd name="connsiteY8" fmla="*/ 0 h 1644886"/>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60662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414236"/>
              <a:gd name="connsiteY0" fmla="*/ 0 h 1641711"/>
              <a:gd name="connsiteX1" fmla="*/ 0 w 414236"/>
              <a:gd name="connsiteY1" fmla="*/ 2141 h 1641711"/>
              <a:gd name="connsiteX2" fmla="*/ 0 w 414236"/>
              <a:gd name="connsiteY2" fmla="*/ 1641711 h 1641711"/>
              <a:gd name="connsiteX3" fmla="*/ 387439 w 414236"/>
              <a:gd name="connsiteY3" fmla="*/ 1641711 h 1641711"/>
              <a:gd name="connsiteX4" fmla="*/ 379172 w 414236"/>
              <a:gd name="connsiteY4" fmla="*/ 1600163 h 1641711"/>
              <a:gd name="connsiteX5" fmla="*/ 387365 w 414236"/>
              <a:gd name="connsiteY5" fmla="*/ 1563441 h 1641711"/>
              <a:gd name="connsiteX6" fmla="*/ 71154 w 414236"/>
              <a:gd name="connsiteY6" fmla="*/ 1566615 h 1641711"/>
              <a:gd name="connsiteX7" fmla="*/ 65837 w 414236"/>
              <a:gd name="connsiteY7" fmla="*/ 76537 h 1641711"/>
              <a:gd name="connsiteX8" fmla="*/ 386561 w 414236"/>
              <a:gd name="connsiteY8" fmla="*/ 75504 h 1641711"/>
              <a:gd name="connsiteX9" fmla="*/ 384419 w 414236"/>
              <a:gd name="connsiteY9" fmla="*/ 0 h 1641711"/>
              <a:gd name="connsiteX0" fmla="*/ 384419 w 431494"/>
              <a:gd name="connsiteY0" fmla="*/ 0 h 1641711"/>
              <a:gd name="connsiteX1" fmla="*/ 0 w 431494"/>
              <a:gd name="connsiteY1" fmla="*/ 2141 h 1641711"/>
              <a:gd name="connsiteX2" fmla="*/ 0 w 431494"/>
              <a:gd name="connsiteY2" fmla="*/ 1641711 h 1641711"/>
              <a:gd name="connsiteX3" fmla="*/ 387439 w 431494"/>
              <a:gd name="connsiteY3" fmla="*/ 1641711 h 1641711"/>
              <a:gd name="connsiteX4" fmla="*/ 387365 w 431494"/>
              <a:gd name="connsiteY4" fmla="*/ 1563441 h 1641711"/>
              <a:gd name="connsiteX5" fmla="*/ 71154 w 431494"/>
              <a:gd name="connsiteY5" fmla="*/ 1566615 h 1641711"/>
              <a:gd name="connsiteX6" fmla="*/ 65837 w 431494"/>
              <a:gd name="connsiteY6" fmla="*/ 76537 h 1641711"/>
              <a:gd name="connsiteX7" fmla="*/ 386561 w 431494"/>
              <a:gd name="connsiteY7" fmla="*/ 75504 h 1641711"/>
              <a:gd name="connsiteX8" fmla="*/ 384419 w 431494"/>
              <a:gd name="connsiteY8" fmla="*/ 0 h 1641711"/>
              <a:gd name="connsiteX0" fmla="*/ 384419 w 409039"/>
              <a:gd name="connsiteY0" fmla="*/ 0 h 1642067"/>
              <a:gd name="connsiteX1" fmla="*/ 0 w 409039"/>
              <a:gd name="connsiteY1" fmla="*/ 2141 h 1642067"/>
              <a:gd name="connsiteX2" fmla="*/ 0 w 409039"/>
              <a:gd name="connsiteY2" fmla="*/ 1641711 h 1642067"/>
              <a:gd name="connsiteX3" fmla="*/ 387439 w 409039"/>
              <a:gd name="connsiteY3" fmla="*/ 1641711 h 1642067"/>
              <a:gd name="connsiteX4" fmla="*/ 387365 w 409039"/>
              <a:gd name="connsiteY4" fmla="*/ 1563441 h 1642067"/>
              <a:gd name="connsiteX5" fmla="*/ 71154 w 409039"/>
              <a:gd name="connsiteY5" fmla="*/ 1566615 h 1642067"/>
              <a:gd name="connsiteX6" fmla="*/ 65837 w 409039"/>
              <a:gd name="connsiteY6" fmla="*/ 76537 h 1642067"/>
              <a:gd name="connsiteX7" fmla="*/ 386561 w 409039"/>
              <a:gd name="connsiteY7" fmla="*/ 75504 h 1642067"/>
              <a:gd name="connsiteX8" fmla="*/ 384419 w 409039"/>
              <a:gd name="connsiteY8" fmla="*/ 0 h 1642067"/>
              <a:gd name="connsiteX0" fmla="*/ 384419 w 410804"/>
              <a:gd name="connsiteY0" fmla="*/ 0 h 1641711"/>
              <a:gd name="connsiteX1" fmla="*/ 0 w 410804"/>
              <a:gd name="connsiteY1" fmla="*/ 2141 h 1641711"/>
              <a:gd name="connsiteX2" fmla="*/ 0 w 410804"/>
              <a:gd name="connsiteY2" fmla="*/ 1641711 h 1641711"/>
              <a:gd name="connsiteX3" fmla="*/ 387439 w 410804"/>
              <a:gd name="connsiteY3" fmla="*/ 1641711 h 1641711"/>
              <a:gd name="connsiteX4" fmla="*/ 387365 w 410804"/>
              <a:gd name="connsiteY4" fmla="*/ 1563441 h 1641711"/>
              <a:gd name="connsiteX5" fmla="*/ 71154 w 410804"/>
              <a:gd name="connsiteY5" fmla="*/ 1566615 h 1641711"/>
              <a:gd name="connsiteX6" fmla="*/ 65837 w 410804"/>
              <a:gd name="connsiteY6" fmla="*/ 76537 h 1641711"/>
              <a:gd name="connsiteX7" fmla="*/ 386561 w 410804"/>
              <a:gd name="connsiteY7" fmla="*/ 75504 h 1641711"/>
              <a:gd name="connsiteX8" fmla="*/ 384419 w 410804"/>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400294 w 400294"/>
              <a:gd name="connsiteY0" fmla="*/ 0 h 1644886"/>
              <a:gd name="connsiteX1" fmla="*/ 0 w 400294"/>
              <a:gd name="connsiteY1" fmla="*/ 5316 h 1644886"/>
              <a:gd name="connsiteX2" fmla="*/ 0 w 400294"/>
              <a:gd name="connsiteY2" fmla="*/ 1644886 h 1644886"/>
              <a:gd name="connsiteX3" fmla="*/ 387439 w 400294"/>
              <a:gd name="connsiteY3" fmla="*/ 1644886 h 1644886"/>
              <a:gd name="connsiteX4" fmla="*/ 387365 w 400294"/>
              <a:gd name="connsiteY4" fmla="*/ 1566616 h 1644886"/>
              <a:gd name="connsiteX5" fmla="*/ 71154 w 400294"/>
              <a:gd name="connsiteY5" fmla="*/ 1569790 h 1644886"/>
              <a:gd name="connsiteX6" fmla="*/ 65837 w 400294"/>
              <a:gd name="connsiteY6" fmla="*/ 79712 h 1644886"/>
              <a:gd name="connsiteX7" fmla="*/ 386561 w 400294"/>
              <a:gd name="connsiteY7" fmla="*/ 78679 h 1644886"/>
              <a:gd name="connsiteX8" fmla="*/ 400294 w 400294"/>
              <a:gd name="connsiteY8" fmla="*/ 0 h 1644886"/>
              <a:gd name="connsiteX0" fmla="*/ 37806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7806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439" h="1641711">
                <a:moveTo>
                  <a:pt x="384419" y="0"/>
                </a:moveTo>
                <a:lnTo>
                  <a:pt x="0" y="2141"/>
                </a:lnTo>
                <a:lnTo>
                  <a:pt x="0" y="1641711"/>
                </a:lnTo>
                <a:lnTo>
                  <a:pt x="387439" y="1641711"/>
                </a:lnTo>
                <a:cubicBezTo>
                  <a:pt x="387414" y="1615621"/>
                  <a:pt x="387390" y="1589531"/>
                  <a:pt x="387365" y="1563441"/>
                </a:cubicBezTo>
                <a:lnTo>
                  <a:pt x="71154" y="1566615"/>
                </a:lnTo>
                <a:cubicBezTo>
                  <a:pt x="68495" y="821576"/>
                  <a:pt x="68495" y="821576"/>
                  <a:pt x="65837" y="76537"/>
                </a:cubicBezTo>
                <a:lnTo>
                  <a:pt x="386561" y="75504"/>
                </a:lnTo>
                <a:lnTo>
                  <a:pt x="384419" y="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2" name="Freeform 21"/>
          <p:cNvSpPr/>
          <p:nvPr/>
        </p:nvSpPr>
        <p:spPr>
          <a:xfrm rot="10800000">
            <a:off x="19982190" y="15575195"/>
            <a:ext cx="249237" cy="1147763"/>
          </a:xfrm>
          <a:custGeom>
            <a:avLst/>
            <a:gdLst>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72768 h 1645920"/>
              <a:gd name="connsiteX5" fmla="*/ 65837 w 376733"/>
              <a:gd name="connsiteY5" fmla="*/ 1572768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72768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94713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87397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91055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71154 w 376733"/>
              <a:gd name="connsiteY5" fmla="*/ 1564474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87365"/>
              <a:gd name="connsiteY0" fmla="*/ 0 h 1645920"/>
              <a:gd name="connsiteX1" fmla="*/ 0 w 387365"/>
              <a:gd name="connsiteY1" fmla="*/ 0 h 1645920"/>
              <a:gd name="connsiteX2" fmla="*/ 0 w 387365"/>
              <a:gd name="connsiteY2" fmla="*/ 1645920 h 1645920"/>
              <a:gd name="connsiteX3" fmla="*/ 376733 w 387365"/>
              <a:gd name="connsiteY3" fmla="*/ 1645920 h 1645920"/>
              <a:gd name="connsiteX4" fmla="*/ 387365 w 387365"/>
              <a:gd name="connsiteY4" fmla="*/ 1564475 h 1645920"/>
              <a:gd name="connsiteX5" fmla="*/ 71154 w 387365"/>
              <a:gd name="connsiteY5" fmla="*/ 1564474 h 1645920"/>
              <a:gd name="connsiteX6" fmla="*/ 65837 w 387365"/>
              <a:gd name="connsiteY6" fmla="*/ 58521 h 1645920"/>
              <a:gd name="connsiteX7" fmla="*/ 336499 w 387365"/>
              <a:gd name="connsiteY7" fmla="*/ 58521 h 1645920"/>
              <a:gd name="connsiteX8" fmla="*/ 336499 w 387365"/>
              <a:gd name="connsiteY8" fmla="*/ 0 h 1645920"/>
              <a:gd name="connsiteX0" fmla="*/ 336499 w 405611"/>
              <a:gd name="connsiteY0" fmla="*/ 0 h 1645920"/>
              <a:gd name="connsiteX1" fmla="*/ 0 w 405611"/>
              <a:gd name="connsiteY1" fmla="*/ 0 h 1645920"/>
              <a:gd name="connsiteX2" fmla="*/ 0 w 405611"/>
              <a:gd name="connsiteY2" fmla="*/ 1645920 h 1645920"/>
              <a:gd name="connsiteX3" fmla="*/ 376733 w 405611"/>
              <a:gd name="connsiteY3" fmla="*/ 1645920 h 1645920"/>
              <a:gd name="connsiteX4" fmla="*/ 387365 w 405611"/>
              <a:gd name="connsiteY4" fmla="*/ 1564475 h 1645920"/>
              <a:gd name="connsiteX5" fmla="*/ 71154 w 405611"/>
              <a:gd name="connsiteY5" fmla="*/ 1564474 h 1645920"/>
              <a:gd name="connsiteX6" fmla="*/ 65837 w 405611"/>
              <a:gd name="connsiteY6" fmla="*/ 58521 h 1645920"/>
              <a:gd name="connsiteX7" fmla="*/ 405611 w 405611"/>
              <a:gd name="connsiteY7" fmla="*/ 63838 h 1645920"/>
              <a:gd name="connsiteX8" fmla="*/ 336499 w 405611"/>
              <a:gd name="connsiteY8" fmla="*/ 0 h 1645920"/>
              <a:gd name="connsiteX0" fmla="*/ 400294 w 405611"/>
              <a:gd name="connsiteY0" fmla="*/ 0 h 1651236"/>
              <a:gd name="connsiteX1" fmla="*/ 0 w 405611"/>
              <a:gd name="connsiteY1" fmla="*/ 5316 h 1651236"/>
              <a:gd name="connsiteX2" fmla="*/ 0 w 405611"/>
              <a:gd name="connsiteY2" fmla="*/ 1651236 h 1651236"/>
              <a:gd name="connsiteX3" fmla="*/ 376733 w 405611"/>
              <a:gd name="connsiteY3" fmla="*/ 1651236 h 1651236"/>
              <a:gd name="connsiteX4" fmla="*/ 387365 w 405611"/>
              <a:gd name="connsiteY4" fmla="*/ 1569791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403314 w 405611"/>
              <a:gd name="connsiteY3" fmla="*/ 1651236 h 1651236"/>
              <a:gd name="connsiteX4" fmla="*/ 387365 w 405611"/>
              <a:gd name="connsiteY4" fmla="*/ 1569791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87365 w 405611"/>
              <a:gd name="connsiteY4" fmla="*/ 1569791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71490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9371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9371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9371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8736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44886"/>
              <a:gd name="connsiteX1" fmla="*/ 0 w 405611"/>
              <a:gd name="connsiteY1" fmla="*/ 5316 h 1644886"/>
              <a:gd name="connsiteX2" fmla="*/ 0 w 405611"/>
              <a:gd name="connsiteY2" fmla="*/ 1644886 h 1644886"/>
              <a:gd name="connsiteX3" fmla="*/ 387439 w 405611"/>
              <a:gd name="connsiteY3" fmla="*/ 1644886 h 1644886"/>
              <a:gd name="connsiteX4" fmla="*/ 387365 w 405611"/>
              <a:gd name="connsiteY4" fmla="*/ 1566616 h 1644886"/>
              <a:gd name="connsiteX5" fmla="*/ 71154 w 405611"/>
              <a:gd name="connsiteY5" fmla="*/ 1569790 h 1644886"/>
              <a:gd name="connsiteX6" fmla="*/ 65837 w 405611"/>
              <a:gd name="connsiteY6" fmla="*/ 63837 h 1644886"/>
              <a:gd name="connsiteX7" fmla="*/ 405611 w 405611"/>
              <a:gd name="connsiteY7" fmla="*/ 69154 h 1644886"/>
              <a:gd name="connsiteX8" fmla="*/ 400294 w 405611"/>
              <a:gd name="connsiteY8" fmla="*/ 0 h 1644886"/>
              <a:gd name="connsiteX0" fmla="*/ 400294 w 400294"/>
              <a:gd name="connsiteY0" fmla="*/ 0 h 1644886"/>
              <a:gd name="connsiteX1" fmla="*/ 0 w 400294"/>
              <a:gd name="connsiteY1" fmla="*/ 5316 h 1644886"/>
              <a:gd name="connsiteX2" fmla="*/ 0 w 400294"/>
              <a:gd name="connsiteY2" fmla="*/ 1644886 h 1644886"/>
              <a:gd name="connsiteX3" fmla="*/ 387439 w 400294"/>
              <a:gd name="connsiteY3" fmla="*/ 1644886 h 1644886"/>
              <a:gd name="connsiteX4" fmla="*/ 387365 w 400294"/>
              <a:gd name="connsiteY4" fmla="*/ 1566616 h 1644886"/>
              <a:gd name="connsiteX5" fmla="*/ 71154 w 400294"/>
              <a:gd name="connsiteY5" fmla="*/ 1569790 h 1644886"/>
              <a:gd name="connsiteX6" fmla="*/ 65837 w 400294"/>
              <a:gd name="connsiteY6" fmla="*/ 63837 h 1644886"/>
              <a:gd name="connsiteX7" fmla="*/ 386561 w 400294"/>
              <a:gd name="connsiteY7" fmla="*/ 78679 h 1644886"/>
              <a:gd name="connsiteX8" fmla="*/ 400294 w 400294"/>
              <a:gd name="connsiteY8" fmla="*/ 0 h 1644886"/>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60662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414236"/>
              <a:gd name="connsiteY0" fmla="*/ 0 h 1641711"/>
              <a:gd name="connsiteX1" fmla="*/ 0 w 414236"/>
              <a:gd name="connsiteY1" fmla="*/ 2141 h 1641711"/>
              <a:gd name="connsiteX2" fmla="*/ 0 w 414236"/>
              <a:gd name="connsiteY2" fmla="*/ 1641711 h 1641711"/>
              <a:gd name="connsiteX3" fmla="*/ 387439 w 414236"/>
              <a:gd name="connsiteY3" fmla="*/ 1641711 h 1641711"/>
              <a:gd name="connsiteX4" fmla="*/ 379172 w 414236"/>
              <a:gd name="connsiteY4" fmla="*/ 1600163 h 1641711"/>
              <a:gd name="connsiteX5" fmla="*/ 387365 w 414236"/>
              <a:gd name="connsiteY5" fmla="*/ 1563441 h 1641711"/>
              <a:gd name="connsiteX6" fmla="*/ 71154 w 414236"/>
              <a:gd name="connsiteY6" fmla="*/ 1566615 h 1641711"/>
              <a:gd name="connsiteX7" fmla="*/ 65837 w 414236"/>
              <a:gd name="connsiteY7" fmla="*/ 76537 h 1641711"/>
              <a:gd name="connsiteX8" fmla="*/ 386561 w 414236"/>
              <a:gd name="connsiteY8" fmla="*/ 75504 h 1641711"/>
              <a:gd name="connsiteX9" fmla="*/ 384419 w 414236"/>
              <a:gd name="connsiteY9" fmla="*/ 0 h 1641711"/>
              <a:gd name="connsiteX0" fmla="*/ 384419 w 431494"/>
              <a:gd name="connsiteY0" fmla="*/ 0 h 1641711"/>
              <a:gd name="connsiteX1" fmla="*/ 0 w 431494"/>
              <a:gd name="connsiteY1" fmla="*/ 2141 h 1641711"/>
              <a:gd name="connsiteX2" fmla="*/ 0 w 431494"/>
              <a:gd name="connsiteY2" fmla="*/ 1641711 h 1641711"/>
              <a:gd name="connsiteX3" fmla="*/ 387439 w 431494"/>
              <a:gd name="connsiteY3" fmla="*/ 1641711 h 1641711"/>
              <a:gd name="connsiteX4" fmla="*/ 387365 w 431494"/>
              <a:gd name="connsiteY4" fmla="*/ 1563441 h 1641711"/>
              <a:gd name="connsiteX5" fmla="*/ 71154 w 431494"/>
              <a:gd name="connsiteY5" fmla="*/ 1566615 h 1641711"/>
              <a:gd name="connsiteX6" fmla="*/ 65837 w 431494"/>
              <a:gd name="connsiteY6" fmla="*/ 76537 h 1641711"/>
              <a:gd name="connsiteX7" fmla="*/ 386561 w 431494"/>
              <a:gd name="connsiteY7" fmla="*/ 75504 h 1641711"/>
              <a:gd name="connsiteX8" fmla="*/ 384419 w 431494"/>
              <a:gd name="connsiteY8" fmla="*/ 0 h 1641711"/>
              <a:gd name="connsiteX0" fmla="*/ 384419 w 409039"/>
              <a:gd name="connsiteY0" fmla="*/ 0 h 1642067"/>
              <a:gd name="connsiteX1" fmla="*/ 0 w 409039"/>
              <a:gd name="connsiteY1" fmla="*/ 2141 h 1642067"/>
              <a:gd name="connsiteX2" fmla="*/ 0 w 409039"/>
              <a:gd name="connsiteY2" fmla="*/ 1641711 h 1642067"/>
              <a:gd name="connsiteX3" fmla="*/ 387439 w 409039"/>
              <a:gd name="connsiteY3" fmla="*/ 1641711 h 1642067"/>
              <a:gd name="connsiteX4" fmla="*/ 387365 w 409039"/>
              <a:gd name="connsiteY4" fmla="*/ 1563441 h 1642067"/>
              <a:gd name="connsiteX5" fmla="*/ 71154 w 409039"/>
              <a:gd name="connsiteY5" fmla="*/ 1566615 h 1642067"/>
              <a:gd name="connsiteX6" fmla="*/ 65837 w 409039"/>
              <a:gd name="connsiteY6" fmla="*/ 76537 h 1642067"/>
              <a:gd name="connsiteX7" fmla="*/ 386561 w 409039"/>
              <a:gd name="connsiteY7" fmla="*/ 75504 h 1642067"/>
              <a:gd name="connsiteX8" fmla="*/ 384419 w 409039"/>
              <a:gd name="connsiteY8" fmla="*/ 0 h 1642067"/>
              <a:gd name="connsiteX0" fmla="*/ 384419 w 410804"/>
              <a:gd name="connsiteY0" fmla="*/ 0 h 1641711"/>
              <a:gd name="connsiteX1" fmla="*/ 0 w 410804"/>
              <a:gd name="connsiteY1" fmla="*/ 2141 h 1641711"/>
              <a:gd name="connsiteX2" fmla="*/ 0 w 410804"/>
              <a:gd name="connsiteY2" fmla="*/ 1641711 h 1641711"/>
              <a:gd name="connsiteX3" fmla="*/ 387439 w 410804"/>
              <a:gd name="connsiteY3" fmla="*/ 1641711 h 1641711"/>
              <a:gd name="connsiteX4" fmla="*/ 387365 w 410804"/>
              <a:gd name="connsiteY4" fmla="*/ 1563441 h 1641711"/>
              <a:gd name="connsiteX5" fmla="*/ 71154 w 410804"/>
              <a:gd name="connsiteY5" fmla="*/ 1566615 h 1641711"/>
              <a:gd name="connsiteX6" fmla="*/ 65837 w 410804"/>
              <a:gd name="connsiteY6" fmla="*/ 76537 h 1641711"/>
              <a:gd name="connsiteX7" fmla="*/ 386561 w 410804"/>
              <a:gd name="connsiteY7" fmla="*/ 75504 h 1641711"/>
              <a:gd name="connsiteX8" fmla="*/ 384419 w 410804"/>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400294 w 400294"/>
              <a:gd name="connsiteY0" fmla="*/ 0 h 1644886"/>
              <a:gd name="connsiteX1" fmla="*/ 0 w 400294"/>
              <a:gd name="connsiteY1" fmla="*/ 5316 h 1644886"/>
              <a:gd name="connsiteX2" fmla="*/ 0 w 400294"/>
              <a:gd name="connsiteY2" fmla="*/ 1644886 h 1644886"/>
              <a:gd name="connsiteX3" fmla="*/ 387439 w 400294"/>
              <a:gd name="connsiteY3" fmla="*/ 1644886 h 1644886"/>
              <a:gd name="connsiteX4" fmla="*/ 387365 w 400294"/>
              <a:gd name="connsiteY4" fmla="*/ 1566616 h 1644886"/>
              <a:gd name="connsiteX5" fmla="*/ 71154 w 400294"/>
              <a:gd name="connsiteY5" fmla="*/ 1569790 h 1644886"/>
              <a:gd name="connsiteX6" fmla="*/ 65837 w 400294"/>
              <a:gd name="connsiteY6" fmla="*/ 79712 h 1644886"/>
              <a:gd name="connsiteX7" fmla="*/ 386561 w 400294"/>
              <a:gd name="connsiteY7" fmla="*/ 78679 h 1644886"/>
              <a:gd name="connsiteX8" fmla="*/ 400294 w 400294"/>
              <a:gd name="connsiteY8" fmla="*/ 0 h 1644886"/>
              <a:gd name="connsiteX0" fmla="*/ 37806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7806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439" h="1641711">
                <a:moveTo>
                  <a:pt x="384419" y="0"/>
                </a:moveTo>
                <a:lnTo>
                  <a:pt x="0" y="2141"/>
                </a:lnTo>
                <a:lnTo>
                  <a:pt x="0" y="1641711"/>
                </a:lnTo>
                <a:lnTo>
                  <a:pt x="387439" y="1641711"/>
                </a:lnTo>
                <a:cubicBezTo>
                  <a:pt x="387414" y="1615621"/>
                  <a:pt x="387390" y="1589531"/>
                  <a:pt x="387365" y="1563441"/>
                </a:cubicBezTo>
                <a:lnTo>
                  <a:pt x="71154" y="1566615"/>
                </a:lnTo>
                <a:cubicBezTo>
                  <a:pt x="68495" y="821576"/>
                  <a:pt x="68495" y="821576"/>
                  <a:pt x="65837" y="76537"/>
                </a:cubicBezTo>
                <a:lnTo>
                  <a:pt x="386561" y="75504"/>
                </a:lnTo>
                <a:lnTo>
                  <a:pt x="384419" y="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3" name="TextBox 64"/>
          <p:cNvSpPr txBox="1">
            <a:spLocks noChangeArrowheads="1"/>
          </p:cNvSpPr>
          <p:nvPr/>
        </p:nvSpPr>
        <p:spPr bwMode="auto">
          <a:xfrm>
            <a:off x="17913677" y="15648220"/>
            <a:ext cx="2619375"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900">
                <a:solidFill>
                  <a:schemeClr val="tx1"/>
                </a:solidFill>
                <a:latin typeface="Arial Narrow" charset="0"/>
                <a:ea typeface="ＭＳ Ｐゴシック" charset="-128"/>
              </a:defRPr>
            </a:lvl1pPr>
            <a:lvl2pPr marL="742950" indent="-285750">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r>
              <a:rPr lang="en-US" altLang="en-US" sz="1800" dirty="0">
                <a:solidFill>
                  <a:schemeClr val="bg1"/>
                </a:solidFill>
                <a:latin typeface="Arial" charset="0"/>
                <a:ea typeface="Arial" charset="0"/>
              </a:rPr>
              <a:t>Figure A: neque dignissim, and in aliquet nisl et umis.</a:t>
            </a:r>
          </a:p>
        </p:txBody>
      </p:sp>
      <p:sp>
        <p:nvSpPr>
          <p:cNvPr id="24" name="Arc 23"/>
          <p:cNvSpPr/>
          <p:nvPr/>
        </p:nvSpPr>
        <p:spPr>
          <a:xfrm rot="16200000">
            <a:off x="15871713" y="14616785"/>
            <a:ext cx="2157412" cy="2136775"/>
          </a:xfrm>
          <a:prstGeom prst="arc">
            <a:avLst>
              <a:gd name="adj1" fmla="val 16200000"/>
              <a:gd name="adj2" fmla="val 3291054"/>
            </a:avLst>
          </a:prstGeom>
          <a:ln w="38100">
            <a:solidFill>
              <a:schemeClr val="accent3"/>
            </a:solidFill>
            <a:prstDash val="solid"/>
            <a:headEnd type="arrow" w="lg"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graphicFrame>
        <p:nvGraphicFramePr>
          <p:cNvPr id="25" name="Table 24"/>
          <p:cNvGraphicFramePr>
            <a:graphicFrameLocks noGrp="1"/>
          </p:cNvGraphicFramePr>
          <p:nvPr>
            <p:extLst>
              <p:ext uri="{D42A27DB-BD31-4B8C-83A1-F6EECF244321}">
                <p14:modId xmlns:p14="http://schemas.microsoft.com/office/powerpoint/2010/main" val="2544789816"/>
              </p:ext>
            </p:extLst>
          </p:nvPr>
        </p:nvGraphicFramePr>
        <p:xfrm>
          <a:off x="11700545" y="25355706"/>
          <a:ext cx="9898095" cy="3744898"/>
        </p:xfrm>
        <a:graphic>
          <a:graphicData uri="http://schemas.openxmlformats.org/drawingml/2006/table">
            <a:tbl>
              <a:tblPr firstRow="1" bandRow="1">
                <a:tableStyleId>{6E25E649-3F16-4E02-A733-19D2CDBF48F0}</a:tableStyleId>
              </a:tblPr>
              <a:tblGrid>
                <a:gridCol w="2310769">
                  <a:extLst>
                    <a:ext uri="{9D8B030D-6E8A-4147-A177-3AD203B41FA5}">
                      <a16:colId xmlns:a16="http://schemas.microsoft.com/office/drawing/2014/main" val="20000"/>
                    </a:ext>
                  </a:extLst>
                </a:gridCol>
                <a:gridCol w="2583693">
                  <a:extLst>
                    <a:ext uri="{9D8B030D-6E8A-4147-A177-3AD203B41FA5}">
                      <a16:colId xmlns:a16="http://schemas.microsoft.com/office/drawing/2014/main" val="20001"/>
                    </a:ext>
                  </a:extLst>
                </a:gridCol>
                <a:gridCol w="2292574">
                  <a:extLst>
                    <a:ext uri="{9D8B030D-6E8A-4147-A177-3AD203B41FA5}">
                      <a16:colId xmlns:a16="http://schemas.microsoft.com/office/drawing/2014/main" val="20002"/>
                    </a:ext>
                  </a:extLst>
                </a:gridCol>
                <a:gridCol w="2711059">
                  <a:extLst>
                    <a:ext uri="{9D8B030D-6E8A-4147-A177-3AD203B41FA5}">
                      <a16:colId xmlns:a16="http://schemas.microsoft.com/office/drawing/2014/main" val="20003"/>
                    </a:ext>
                  </a:extLst>
                </a:gridCol>
              </a:tblGrid>
              <a:tr h="765719">
                <a:tc gridSpan="4">
                  <a:txBody>
                    <a:bodyPr/>
                    <a:lstStyle/>
                    <a:p>
                      <a:pPr algn="ctr"/>
                      <a:r>
                        <a:rPr lang="en-US" sz="3200" dirty="0">
                          <a:ln>
                            <a:noFill/>
                            <a:prstDash val="dash"/>
                          </a:ln>
                        </a:rPr>
                        <a:t>Chart Title</a:t>
                      </a:r>
                      <a:endParaRPr lang="en-US" sz="3200" b="1" dirty="0">
                        <a:ln>
                          <a:noFill/>
                          <a:prstDash val="dash"/>
                        </a:ln>
                        <a:solidFill>
                          <a:schemeClr val="tx1"/>
                        </a:solidFill>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endParaRPr lang="en-US" dirty="0">
                        <a:ln>
                          <a:solidFill>
                            <a:schemeClr val="tx1"/>
                          </a:solidFill>
                          <a:prstDash val="dash"/>
                        </a:ln>
                      </a:endParaRPr>
                    </a:p>
                  </a:txBody>
                  <a:tcPr>
                    <a:lnL w="12700" cap="flat" cmpd="sng" algn="ctr">
                      <a:noFill/>
                      <a:prstDash val="sysDash"/>
                      <a:round/>
                      <a:headEnd type="none" w="med" len="med"/>
                      <a:tailEnd type="none" w="med" len="med"/>
                    </a:lnL>
                    <a:lnR w="3175" cap="flat" cmpd="sng" algn="ctr">
                      <a:solidFill>
                        <a:schemeClr val="bg2">
                          <a:lumMod val="75000"/>
                        </a:schemeClr>
                      </a:solidFill>
                      <a:prstDash val="sysDash"/>
                      <a:round/>
                      <a:headEnd type="none" w="med" len="med"/>
                      <a:tailEnd type="none" w="med" len="med"/>
                    </a:lnR>
                    <a:lnT w="3175" cap="flat" cmpd="sng" algn="ctr">
                      <a:solidFill>
                        <a:schemeClr val="bg2">
                          <a:lumMod val="75000"/>
                        </a:schemeClr>
                      </a:solidFill>
                      <a:prstDash val="sys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0"/>
                  </a:ext>
                </a:extLst>
              </a:tr>
              <a:tr h="601474">
                <a:tc>
                  <a:txBody>
                    <a:bodyPr/>
                    <a:lstStyle/>
                    <a:p>
                      <a:pPr algn="ctr"/>
                      <a:r>
                        <a:rPr lang="en-US" sz="2400" cap="none" spc="0" dirty="0">
                          <a:ln>
                            <a:noFill/>
                          </a:ln>
                          <a:effectLst/>
                        </a:rPr>
                        <a:t>8.01</a:t>
                      </a:r>
                      <a:endParaRPr lang="en-US" sz="2400" b="0" cap="none" spc="0" dirty="0">
                        <a:ln>
                          <a:noFill/>
                        </a:ln>
                        <a:solidFill>
                          <a:schemeClr val="tx1"/>
                        </a:solidFill>
                        <a:effectLst/>
                      </a:endParaRPr>
                    </a:p>
                  </a:txBody>
                  <a:tcPr>
                    <a:lnL w="12700" cap="flat" cmpd="sng" algn="ctr">
                      <a:noFill/>
                      <a:prstDash val="solid"/>
                      <a:round/>
                      <a:headEnd type="none" w="med" len="med"/>
                      <a:tailEnd type="none" w="med" len="med"/>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a:r>
                        <a:rPr lang="en-US" sz="2400" cap="none" spc="0" dirty="0">
                          <a:ln>
                            <a:noFill/>
                          </a:ln>
                          <a:effectLst/>
                        </a:rPr>
                        <a:t>7.99</a:t>
                      </a:r>
                      <a:endParaRPr lang="en-US" sz="2400" b="0" cap="none" spc="0" dirty="0">
                        <a:ln>
                          <a:noFill/>
                        </a:ln>
                        <a:solidFill>
                          <a:schemeClr val="tx1"/>
                        </a:solidFill>
                        <a:effectLst/>
                      </a:endParaRPr>
                    </a:p>
                  </a:txBody>
                  <a:tcPr>
                    <a:lnL>
                      <a:noFill/>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5.77</a:t>
                      </a:r>
                      <a:endParaRPr lang="en-US" sz="2400" b="0" cap="none" spc="0" dirty="0">
                        <a:ln>
                          <a:noFill/>
                        </a:ln>
                        <a:solidFill>
                          <a:schemeClr val="tx1"/>
                        </a:solidFill>
                        <a:effectLst/>
                      </a:endParaRPr>
                    </a:p>
                  </a:txBody>
                  <a:tcPr>
                    <a:lnL>
                      <a:noFill/>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6.44</a:t>
                      </a:r>
                      <a:endParaRPr lang="en-US" sz="2400" b="0" cap="none" spc="0" dirty="0">
                        <a:ln>
                          <a:noFill/>
                        </a:ln>
                        <a:solidFill>
                          <a:schemeClr val="tx1"/>
                        </a:solidFill>
                        <a:effectLst/>
                      </a:endParaRPr>
                    </a:p>
                  </a:txBody>
                  <a:tcPr>
                    <a:lnL>
                      <a:noFill/>
                    </a:lnL>
                    <a:lnR w="127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609244">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4.50</a:t>
                      </a:r>
                      <a:endParaRPr lang="en-US" sz="2400" b="0" cap="none" spc="0" dirty="0">
                        <a:ln>
                          <a:noFill/>
                        </a:ln>
                        <a:solidFill>
                          <a:schemeClr val="tx1"/>
                        </a:solidFill>
                        <a:effectLst/>
                      </a:endParaRPr>
                    </a:p>
                  </a:txBody>
                  <a:tcP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3.11</a:t>
                      </a:r>
                      <a:endParaRPr lang="en-US" sz="2400" b="0" cap="none" spc="0" dirty="0">
                        <a:ln>
                          <a:noFill/>
                        </a:ln>
                        <a:solidFill>
                          <a:schemeClr val="tx1"/>
                        </a:solidFill>
                        <a:effectLst/>
                      </a:endParaRPr>
                    </a:p>
                  </a:txBody>
                  <a:tcP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9.55</a:t>
                      </a:r>
                      <a:endParaRPr lang="en-US" sz="2400" b="0" cap="none" spc="0" dirty="0">
                        <a:ln>
                          <a:noFill/>
                        </a:ln>
                        <a:solidFill>
                          <a:schemeClr val="tx1"/>
                        </a:solidFill>
                        <a:effectLst/>
                      </a:endParaRPr>
                    </a:p>
                  </a:txBody>
                  <a:tcP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1.12</a:t>
                      </a:r>
                      <a:endParaRPr lang="en-US" sz="2400" b="0" cap="none" spc="0" dirty="0">
                        <a:ln>
                          <a:noFill/>
                        </a:ln>
                        <a:solidFill>
                          <a:schemeClr val="tx1"/>
                        </a:solidFill>
                        <a:effectLst/>
                      </a:endParaRPr>
                    </a:p>
                  </a:txBody>
                  <a:tcP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605359">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6.15</a:t>
                      </a:r>
                      <a:endParaRPr lang="en-US" sz="2400" b="0" cap="none" spc="0" dirty="0">
                        <a:ln>
                          <a:noFill/>
                        </a:ln>
                        <a:solidFill>
                          <a:schemeClr val="tx1"/>
                        </a:solidFill>
                        <a:effectLst/>
                      </a:endParaRPr>
                    </a:p>
                  </a:txBody>
                  <a:tcP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8.00</a:t>
                      </a:r>
                      <a:endParaRPr lang="en-US" sz="2400" b="0" cap="none" spc="0" dirty="0">
                        <a:ln>
                          <a:noFill/>
                        </a:ln>
                        <a:solidFill>
                          <a:schemeClr val="tx1"/>
                        </a:solidFill>
                        <a:effectLst/>
                      </a:endParaRPr>
                    </a:p>
                  </a:txBody>
                  <a:tcP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6.18</a:t>
                      </a:r>
                      <a:endParaRPr lang="en-US" sz="2400" b="0" cap="none" spc="0" dirty="0">
                        <a:ln>
                          <a:noFill/>
                        </a:ln>
                        <a:solidFill>
                          <a:schemeClr val="tx1"/>
                        </a:solidFill>
                        <a:effectLst/>
                      </a:endParaRPr>
                    </a:p>
                  </a:txBody>
                  <a:tcP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5.65</a:t>
                      </a:r>
                      <a:endParaRPr lang="en-US" sz="2400" b="0" cap="none" spc="0" dirty="0">
                        <a:ln>
                          <a:noFill/>
                        </a:ln>
                        <a:solidFill>
                          <a:schemeClr val="tx1"/>
                        </a:solidFill>
                        <a:effectLst/>
                      </a:endParaRPr>
                    </a:p>
                  </a:txBody>
                  <a:tcP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581551">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8.21</a:t>
                      </a:r>
                      <a:endParaRPr lang="en-US" sz="2400" b="0" cap="none" spc="0" dirty="0">
                        <a:ln>
                          <a:noFill/>
                        </a:ln>
                        <a:solidFill>
                          <a:schemeClr val="tx1"/>
                        </a:solidFill>
                        <a:effectLst/>
                      </a:endParaRPr>
                    </a:p>
                  </a:txBody>
                  <a:tcP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2.16</a:t>
                      </a:r>
                      <a:endParaRPr lang="en-US" sz="2400" b="0" cap="none" spc="0" dirty="0">
                        <a:ln>
                          <a:noFill/>
                        </a:ln>
                        <a:solidFill>
                          <a:schemeClr val="tx1"/>
                        </a:solidFill>
                        <a:effectLst/>
                      </a:endParaRPr>
                    </a:p>
                  </a:txBody>
                  <a:tcP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3.11*</a:t>
                      </a:r>
                      <a:endParaRPr lang="en-US" sz="2400" b="0" cap="none" spc="0" dirty="0">
                        <a:ln>
                          <a:noFill/>
                        </a:ln>
                        <a:solidFill>
                          <a:schemeClr val="tx1"/>
                        </a:solidFill>
                        <a:effectLst/>
                      </a:endParaRPr>
                    </a:p>
                  </a:txBody>
                  <a:tcP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7.17</a:t>
                      </a:r>
                      <a:endParaRPr lang="en-US" sz="2400" b="0" cap="none" spc="0" dirty="0">
                        <a:ln>
                          <a:noFill/>
                        </a:ln>
                        <a:solidFill>
                          <a:schemeClr val="tx1"/>
                        </a:solidFill>
                        <a:effectLst/>
                      </a:endParaRPr>
                    </a:p>
                  </a:txBody>
                  <a:tcP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581551">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b="0" cap="none" spc="0" dirty="0">
                          <a:ln>
                            <a:noFill/>
                          </a:ln>
                          <a:solidFill>
                            <a:schemeClr val="tx1"/>
                          </a:solidFill>
                          <a:effectLst/>
                        </a:rPr>
                        <a:t>3.00</a:t>
                      </a:r>
                    </a:p>
                  </a:txBody>
                  <a:tcPr>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b="0" cap="none" spc="0" dirty="0">
                          <a:ln>
                            <a:noFill/>
                          </a:ln>
                          <a:solidFill>
                            <a:schemeClr val="tx1"/>
                          </a:solidFill>
                          <a:effectLst/>
                        </a:rPr>
                        <a:t>9.70</a:t>
                      </a:r>
                    </a:p>
                  </a:txBody>
                  <a:tcP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b="0" cap="none" spc="0" dirty="0">
                          <a:ln>
                            <a:noFill/>
                          </a:ln>
                          <a:solidFill>
                            <a:schemeClr val="tx1"/>
                          </a:solidFill>
                          <a:effectLst/>
                        </a:rPr>
                        <a:t>10.50</a:t>
                      </a:r>
                    </a:p>
                  </a:txBody>
                  <a:tcP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b="0" cap="none" spc="0" dirty="0">
                          <a:ln>
                            <a:noFill/>
                          </a:ln>
                          <a:solidFill>
                            <a:schemeClr val="tx1"/>
                          </a:solidFill>
                          <a:effectLst/>
                        </a:rPr>
                        <a:t>4.45</a:t>
                      </a:r>
                    </a:p>
                  </a:txBody>
                  <a:tcPr>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bl>
          </a:graphicData>
        </a:graphic>
      </p:graphicFrame>
      <p:sp>
        <p:nvSpPr>
          <p:cNvPr id="26" name="TextBox 25"/>
          <p:cNvSpPr txBox="1"/>
          <p:nvPr/>
        </p:nvSpPr>
        <p:spPr>
          <a:xfrm>
            <a:off x="11628404" y="6934538"/>
            <a:ext cx="9829800" cy="6453049"/>
          </a:xfrm>
          <a:prstGeom prst="rect">
            <a:avLst/>
          </a:prstGeom>
          <a:solidFill>
            <a:schemeClr val="bg1">
              <a:alpha val="63000"/>
            </a:schemeClr>
          </a:solidFill>
          <a:effectLst/>
        </p:spPr>
        <p:txBody>
          <a:bodyPr>
            <a:spAutoFit/>
          </a:bodyPr>
          <a:lstStyle/>
          <a:p>
            <a:pPr>
              <a:lnSpc>
                <a:spcPts val="4600"/>
              </a:lnSpc>
              <a:spcBef>
                <a:spcPts val="0"/>
              </a:spcBef>
              <a:spcAft>
                <a:spcPts val="1200"/>
              </a:spcAft>
              <a:defRPr/>
            </a:pPr>
            <a:r>
              <a:rPr lang="en-US" sz="2800" dirty="0">
                <a:latin typeface="Arial" charset="0"/>
                <a:ea typeface="Arial" charset="0"/>
                <a:cs typeface="Arial" charset="0"/>
              </a:rPr>
              <a:t>Mauris orci mi, varius id diam id, egestas auctor enim. Praesent ut massa nibh. Duis purus neque, facilisis cursus ultrices vel, ullamcorper ac augue </a:t>
            </a:r>
            <a:r>
              <a:rPr lang="en-US" sz="2800" dirty="0">
                <a:solidFill>
                  <a:schemeClr val="tx2"/>
                </a:solidFill>
                <a:latin typeface="Arial" charset="0"/>
                <a:ea typeface="Arial" charset="0"/>
                <a:cs typeface="Arial" charset="0"/>
              </a:rPr>
              <a:t>[See Figure A]</a:t>
            </a:r>
            <a:r>
              <a:rPr lang="en-US" sz="2800" dirty="0">
                <a:latin typeface="Arial" charset="0"/>
                <a:ea typeface="Arial" charset="0"/>
                <a:cs typeface="Arial" charset="0"/>
              </a:rPr>
              <a:t>. Donec semper lorem vitae urna pulvinar, in congue massa tristique:</a:t>
            </a:r>
          </a:p>
          <a:p>
            <a:pPr marL="971550" lvl="1" indent="-514350">
              <a:lnSpc>
                <a:spcPts val="4600"/>
              </a:lnSpc>
              <a:spcBef>
                <a:spcPts val="0"/>
              </a:spcBef>
              <a:spcAft>
                <a:spcPts val="1200"/>
              </a:spcAft>
              <a:buClr>
                <a:schemeClr val="tx2"/>
              </a:buClr>
              <a:buSzPct val="100000"/>
              <a:buFont typeface="+mj-lt"/>
              <a:buAutoNum type="alphaUcPeriod"/>
              <a:defRPr/>
            </a:pPr>
            <a:r>
              <a:rPr lang="en-US" sz="2800" dirty="0">
                <a:latin typeface="Arial" charset="0"/>
                <a:ea typeface="Arial" charset="0"/>
                <a:cs typeface="Arial" charset="0"/>
              </a:rPr>
              <a:t>Sed in risus nibh. In nisl quam, aliquet sed nibh sitamet, faucibus placerat dui.</a:t>
            </a:r>
          </a:p>
          <a:p>
            <a:pPr marL="971550" lvl="1" indent="-514350">
              <a:lnSpc>
                <a:spcPts val="4600"/>
              </a:lnSpc>
              <a:spcBef>
                <a:spcPts val="0"/>
              </a:spcBef>
              <a:spcAft>
                <a:spcPts val="1200"/>
              </a:spcAft>
              <a:buClr>
                <a:schemeClr val="tx2"/>
              </a:buClr>
              <a:buSzPct val="100000"/>
              <a:buFont typeface="+mj-lt"/>
              <a:buAutoNum type="alphaUcPeriod"/>
              <a:defRPr/>
            </a:pPr>
            <a:r>
              <a:rPr lang="en-US" sz="2800" dirty="0">
                <a:latin typeface="Arial" charset="0"/>
                <a:ea typeface="Arial" charset="0"/>
                <a:cs typeface="Arial" charset="0"/>
              </a:rPr>
              <a:t>Fusce quis augue scelerisque, luctus rum sed, ut dolor. pulvinar urna in eros posuere. </a:t>
            </a:r>
          </a:p>
          <a:p>
            <a:pPr marL="971550" lvl="1" indent="-514350">
              <a:lnSpc>
                <a:spcPts val="4600"/>
              </a:lnSpc>
              <a:spcBef>
                <a:spcPts val="0"/>
              </a:spcBef>
              <a:buClr>
                <a:schemeClr val="tx2"/>
              </a:buClr>
              <a:buSzPct val="100000"/>
              <a:buFont typeface="+mj-lt"/>
              <a:buAutoNum type="alphaUcPeriod"/>
              <a:defRPr/>
            </a:pPr>
            <a:r>
              <a:rPr lang="en-US" sz="2800" dirty="0">
                <a:latin typeface="Arial" charset="0"/>
                <a:ea typeface="Arial" charset="0"/>
                <a:cs typeface="Arial" charset="0"/>
              </a:rPr>
              <a:t>in elementum orci dignissim. Proin semper ipsum finibus quam tempor, vitae consectetur.</a:t>
            </a:r>
          </a:p>
        </p:txBody>
      </p:sp>
      <p:sp>
        <p:nvSpPr>
          <p:cNvPr id="27" name="TextBox 26"/>
          <p:cNvSpPr txBox="1"/>
          <p:nvPr/>
        </p:nvSpPr>
        <p:spPr>
          <a:xfrm>
            <a:off x="22351209" y="14182177"/>
            <a:ext cx="9742038" cy="830997"/>
          </a:xfrm>
          <a:prstGeom prst="rect">
            <a:avLst/>
          </a:prstGeom>
          <a:noFill/>
        </p:spPr>
        <p:txBody>
          <a:bodyPr wrap="square">
            <a:spAutoFit/>
          </a:bodyPr>
          <a:lstStyle/>
          <a:p>
            <a:pPr>
              <a:defRPr/>
            </a:pPr>
            <a:r>
              <a:rPr lang="en-US" sz="4800" b="1" dirty="0">
                <a:solidFill>
                  <a:schemeClr val="tx1">
                    <a:lumMod val="50000"/>
                  </a:schemeClr>
                </a:solidFill>
                <a:latin typeface="+mn-lt"/>
              </a:rPr>
              <a:t>Results</a:t>
            </a:r>
          </a:p>
        </p:txBody>
      </p:sp>
      <p:sp>
        <p:nvSpPr>
          <p:cNvPr id="28" name="TextBox 27"/>
          <p:cNvSpPr txBox="1"/>
          <p:nvPr/>
        </p:nvSpPr>
        <p:spPr>
          <a:xfrm>
            <a:off x="33106898" y="5968793"/>
            <a:ext cx="9829800" cy="830263"/>
          </a:xfrm>
          <a:prstGeom prst="rect">
            <a:avLst/>
          </a:prstGeom>
          <a:noFill/>
          <a:effectLst/>
        </p:spPr>
        <p:txBody>
          <a:bodyPr>
            <a:spAutoFit/>
          </a:bodyPr>
          <a:lstStyle/>
          <a:p>
            <a:pPr>
              <a:defRPr/>
            </a:pPr>
            <a:r>
              <a:rPr lang="en-US" sz="4800" b="1" dirty="0">
                <a:solidFill>
                  <a:schemeClr val="tx1">
                    <a:lumMod val="50000"/>
                  </a:schemeClr>
                </a:solidFill>
                <a:latin typeface="+mn-lt"/>
              </a:rPr>
              <a:t>Conclusion</a:t>
            </a:r>
          </a:p>
        </p:txBody>
      </p:sp>
      <p:sp>
        <p:nvSpPr>
          <p:cNvPr id="29" name="TextBox 28"/>
          <p:cNvSpPr txBox="1"/>
          <p:nvPr/>
        </p:nvSpPr>
        <p:spPr>
          <a:xfrm>
            <a:off x="33193568" y="24548600"/>
            <a:ext cx="9829800" cy="830263"/>
          </a:xfrm>
          <a:prstGeom prst="rect">
            <a:avLst/>
          </a:prstGeom>
          <a:noFill/>
          <a:effectLst/>
        </p:spPr>
        <p:txBody>
          <a:bodyPr>
            <a:spAutoFit/>
          </a:bodyPr>
          <a:lstStyle/>
          <a:p>
            <a:pPr>
              <a:defRPr/>
            </a:pPr>
            <a:r>
              <a:rPr lang="en-US" sz="4800" b="1" dirty="0">
                <a:solidFill>
                  <a:schemeClr val="tx1">
                    <a:lumMod val="50000"/>
                  </a:schemeClr>
                </a:solidFill>
                <a:latin typeface="+mn-lt"/>
              </a:rPr>
              <a:t>References</a:t>
            </a:r>
          </a:p>
        </p:txBody>
      </p:sp>
      <p:sp>
        <p:nvSpPr>
          <p:cNvPr id="30" name="TextBox 29"/>
          <p:cNvSpPr txBox="1"/>
          <p:nvPr/>
        </p:nvSpPr>
        <p:spPr>
          <a:xfrm>
            <a:off x="33134314" y="25518538"/>
            <a:ext cx="9737512" cy="3503523"/>
          </a:xfrm>
          <a:prstGeom prst="rect">
            <a:avLst/>
          </a:prstGeom>
          <a:solidFill>
            <a:schemeClr val="bg1">
              <a:alpha val="63000"/>
            </a:schemeClr>
          </a:solidFill>
          <a:effectLst/>
        </p:spPr>
        <p:txBody>
          <a:bodyPr wrap="square">
            <a:spAutoFit/>
          </a:bodyPr>
          <a:lstStyle/>
          <a:p>
            <a:pPr>
              <a:lnSpc>
                <a:spcPts val="3800"/>
              </a:lnSpc>
              <a:spcBef>
                <a:spcPts val="0"/>
              </a:spcBef>
              <a:buClr>
                <a:schemeClr val="tx2"/>
              </a:buClr>
              <a:buFont typeface="+mj-lt"/>
              <a:buAutoNum type="arabicPeriod"/>
              <a:defRPr/>
            </a:pPr>
            <a:r>
              <a:rPr lang="en-US" sz="2400" dirty="0">
                <a:latin typeface="Arial" charset="0"/>
                <a:ea typeface="Arial" charset="0"/>
                <a:cs typeface="Arial" charset="0"/>
              </a:rPr>
              <a:t>  Phasellus nec lectus bibendum, posuere nibh id, lacinia magna </a:t>
            </a:r>
          </a:p>
          <a:p>
            <a:pPr>
              <a:lnSpc>
                <a:spcPts val="3800"/>
              </a:lnSpc>
              <a:spcBef>
                <a:spcPts val="0"/>
              </a:spcBef>
              <a:buClr>
                <a:schemeClr val="tx2"/>
              </a:buClr>
              <a:buFont typeface="+mj-lt"/>
              <a:buAutoNum type="arabicPeriod"/>
              <a:defRPr/>
            </a:pPr>
            <a:r>
              <a:rPr lang="en-US" sz="2400" dirty="0">
                <a:latin typeface="Arial" charset="0"/>
                <a:ea typeface="Arial" charset="0"/>
                <a:cs typeface="Arial" charset="0"/>
              </a:rPr>
              <a:t>  Mauris orci mi, varius id diam id, egestas auctor enim</a:t>
            </a:r>
          </a:p>
          <a:p>
            <a:pPr>
              <a:lnSpc>
                <a:spcPts val="3800"/>
              </a:lnSpc>
              <a:spcBef>
                <a:spcPts val="0"/>
              </a:spcBef>
              <a:buClr>
                <a:schemeClr val="tx2"/>
              </a:buClr>
              <a:buFont typeface="+mj-lt"/>
              <a:buAutoNum type="arabicPeriod"/>
              <a:defRPr/>
            </a:pPr>
            <a:r>
              <a:rPr lang="en-US" sz="2400" dirty="0">
                <a:latin typeface="Arial" charset="0"/>
                <a:ea typeface="Arial" charset="0"/>
                <a:cs typeface="Arial" charset="0"/>
              </a:rPr>
              <a:t>  Duis vitae tincidunt tortor, vitae sollicitudin magna</a:t>
            </a:r>
          </a:p>
          <a:p>
            <a:pPr>
              <a:lnSpc>
                <a:spcPts val="3800"/>
              </a:lnSpc>
              <a:spcBef>
                <a:spcPts val="0"/>
              </a:spcBef>
              <a:buClr>
                <a:schemeClr val="tx2"/>
              </a:buClr>
              <a:buFont typeface="+mj-lt"/>
              <a:buAutoNum type="arabicPeriod"/>
              <a:defRPr/>
            </a:pPr>
            <a:r>
              <a:rPr lang="en-US" sz="2400" dirty="0">
                <a:latin typeface="Arial" charset="0"/>
                <a:ea typeface="Arial" charset="0"/>
                <a:cs typeface="Arial" charset="0"/>
              </a:rPr>
              <a:t>  Aenean et est sem. Phasellus nec lectus bibendum, posuere </a:t>
            </a:r>
          </a:p>
          <a:p>
            <a:pPr>
              <a:lnSpc>
                <a:spcPts val="3800"/>
              </a:lnSpc>
              <a:spcBef>
                <a:spcPts val="0"/>
              </a:spcBef>
              <a:buClr>
                <a:schemeClr val="tx2"/>
              </a:buClr>
              <a:buFont typeface="+mj-lt"/>
              <a:buAutoNum type="arabicPeriod"/>
              <a:defRPr/>
            </a:pPr>
            <a:r>
              <a:rPr lang="en-US" sz="2400" dirty="0">
                <a:latin typeface="Arial" charset="0"/>
                <a:ea typeface="Arial" charset="0"/>
                <a:cs typeface="Arial" charset="0"/>
              </a:rPr>
              <a:t>  Lacinia magna. Mauris orci mi, varius id diam id, egestas auctor</a:t>
            </a:r>
          </a:p>
          <a:p>
            <a:pPr>
              <a:lnSpc>
                <a:spcPts val="3800"/>
              </a:lnSpc>
              <a:spcBef>
                <a:spcPts val="0"/>
              </a:spcBef>
              <a:buClr>
                <a:schemeClr val="tx2"/>
              </a:buClr>
              <a:buFont typeface="+mj-lt"/>
              <a:buAutoNum type="arabicPeriod"/>
              <a:defRPr/>
            </a:pPr>
            <a:r>
              <a:rPr lang="en-US" sz="2400" dirty="0">
                <a:latin typeface="Arial" charset="0"/>
                <a:ea typeface="Arial" charset="0"/>
                <a:cs typeface="Arial" charset="0"/>
              </a:rPr>
              <a:t>  Mauris orci mi, varius id diam id, egestas auctor enim</a:t>
            </a:r>
          </a:p>
          <a:p>
            <a:pPr>
              <a:lnSpc>
                <a:spcPts val="3800"/>
              </a:lnSpc>
              <a:spcBef>
                <a:spcPts val="0"/>
              </a:spcBef>
              <a:buClr>
                <a:schemeClr val="tx2"/>
              </a:buClr>
              <a:buFont typeface="+mj-lt"/>
              <a:buAutoNum type="arabicPeriod"/>
              <a:defRPr/>
            </a:pPr>
            <a:endParaRPr lang="en-US" sz="2400" dirty="0">
              <a:latin typeface="Arial" charset="0"/>
              <a:ea typeface="Arial" charset="0"/>
              <a:cs typeface="Arial" charset="0"/>
            </a:endParaRPr>
          </a:p>
        </p:txBody>
      </p:sp>
      <p:sp>
        <p:nvSpPr>
          <p:cNvPr id="31" name="TextBox 30"/>
          <p:cNvSpPr txBox="1"/>
          <p:nvPr/>
        </p:nvSpPr>
        <p:spPr>
          <a:xfrm>
            <a:off x="33170708" y="29451870"/>
            <a:ext cx="9829800" cy="584775"/>
          </a:xfrm>
          <a:prstGeom prst="rect">
            <a:avLst/>
          </a:prstGeom>
          <a:noFill/>
        </p:spPr>
        <p:txBody>
          <a:bodyPr>
            <a:spAutoFit/>
          </a:bodyPr>
          <a:lstStyle/>
          <a:p>
            <a:pPr>
              <a:defRPr/>
            </a:pPr>
            <a:endParaRPr lang="en-US" sz="3200" b="1" dirty="0">
              <a:solidFill>
                <a:srgbClr val="005BBB"/>
              </a:solidFill>
              <a:latin typeface="+mn-lt"/>
            </a:endParaRPr>
          </a:p>
        </p:txBody>
      </p:sp>
      <p:graphicFrame>
        <p:nvGraphicFramePr>
          <p:cNvPr id="32" name="Picture Placeholder 11"/>
          <p:cNvGraphicFramePr>
            <a:graphicFrameLocks noGrp="1"/>
          </p:cNvGraphicFramePr>
          <p:nvPr>
            <p:ph type="pic" sz="quarter" idx="17"/>
            <p:extLst>
              <p:ext uri="{D42A27DB-BD31-4B8C-83A1-F6EECF244321}">
                <p14:modId xmlns:p14="http://schemas.microsoft.com/office/powerpoint/2010/main" val="3310798233"/>
              </p:ext>
            </p:extLst>
          </p:nvPr>
        </p:nvGraphicFramePr>
        <p:xfrm>
          <a:off x="22646513" y="21509593"/>
          <a:ext cx="6976172" cy="530559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33" name="Picture 3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1697316" y="13704565"/>
            <a:ext cx="707508" cy="707508"/>
          </a:xfrm>
          <a:prstGeom prst="rect">
            <a:avLst/>
          </a:prstGeom>
        </p:spPr>
      </p:pic>
      <p:graphicFrame>
        <p:nvGraphicFramePr>
          <p:cNvPr id="34" name="Chart 4"/>
          <p:cNvGraphicFramePr>
            <a:graphicFrameLocks/>
          </p:cNvGraphicFramePr>
          <p:nvPr>
            <p:extLst>
              <p:ext uri="{D42A27DB-BD31-4B8C-83A1-F6EECF244321}">
                <p14:modId xmlns:p14="http://schemas.microsoft.com/office/powerpoint/2010/main" val="1038250533"/>
              </p:ext>
            </p:extLst>
          </p:nvPr>
        </p:nvGraphicFramePr>
        <p:xfrm>
          <a:off x="16583641" y="19303619"/>
          <a:ext cx="5134664" cy="4943591"/>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35" name="Chart 4"/>
          <p:cNvGraphicFramePr>
            <a:graphicFrameLocks/>
          </p:cNvGraphicFramePr>
          <p:nvPr>
            <p:extLst>
              <p:ext uri="{D42A27DB-BD31-4B8C-83A1-F6EECF244321}">
                <p14:modId xmlns:p14="http://schemas.microsoft.com/office/powerpoint/2010/main" val="844311739"/>
              </p:ext>
            </p:extLst>
          </p:nvPr>
        </p:nvGraphicFramePr>
        <p:xfrm>
          <a:off x="11359276" y="19303619"/>
          <a:ext cx="5134664" cy="4943591"/>
        </p:xfrm>
        <a:graphic>
          <a:graphicData uri="http://schemas.openxmlformats.org/drawingml/2006/chart">
            <c:chart xmlns:c="http://schemas.openxmlformats.org/drawingml/2006/chart" xmlns:r="http://schemas.openxmlformats.org/officeDocument/2006/relationships" r:id="rId11"/>
          </a:graphicData>
        </a:graphic>
      </p:graphicFrame>
      <p:pic>
        <p:nvPicPr>
          <p:cNvPr id="36" name="Picture 3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1697316" y="19703690"/>
            <a:ext cx="707508" cy="707508"/>
          </a:xfrm>
          <a:prstGeom prst="rect">
            <a:avLst/>
          </a:prstGeom>
        </p:spPr>
      </p:pic>
      <p:pic>
        <p:nvPicPr>
          <p:cNvPr id="37" name="Picture 36"/>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6847136" y="19760840"/>
            <a:ext cx="707508" cy="707508"/>
          </a:xfrm>
          <a:prstGeom prst="rect">
            <a:avLst/>
          </a:prstGeom>
        </p:spPr>
      </p:pic>
      <p:cxnSp>
        <p:nvCxnSpPr>
          <p:cNvPr id="38" name="Straight Connector 37"/>
          <p:cNvCxnSpPr/>
          <p:nvPr/>
        </p:nvCxnSpPr>
        <p:spPr bwMode="auto">
          <a:xfrm>
            <a:off x="946150" y="12419975"/>
            <a:ext cx="9784080" cy="0"/>
          </a:xfrm>
          <a:prstGeom prst="line">
            <a:avLst/>
          </a:prstGeom>
          <a:noFill/>
          <a:ln w="25400" cap="flat" cmpd="sng" algn="ctr">
            <a:solidFill>
              <a:schemeClr val="tx1"/>
            </a:solidFill>
            <a:prstDash val="dash"/>
            <a:round/>
            <a:headEnd type="none" w="med" len="med"/>
            <a:tailEnd type="none" w="med" len="med"/>
          </a:ln>
          <a:effectLst/>
        </p:spPr>
      </p:cxnSp>
      <p:cxnSp>
        <p:nvCxnSpPr>
          <p:cNvPr id="39" name="Straight Connector 38"/>
          <p:cNvCxnSpPr/>
          <p:nvPr/>
        </p:nvCxnSpPr>
        <p:spPr bwMode="auto">
          <a:xfrm>
            <a:off x="11658600" y="19132169"/>
            <a:ext cx="9784080" cy="0"/>
          </a:xfrm>
          <a:prstGeom prst="line">
            <a:avLst/>
          </a:prstGeom>
          <a:noFill/>
          <a:ln w="25400" cap="flat" cmpd="sng" algn="ctr">
            <a:solidFill>
              <a:schemeClr val="tx1"/>
            </a:solidFill>
            <a:prstDash val="dash"/>
            <a:round/>
            <a:headEnd type="none" w="med" len="med"/>
            <a:tailEnd type="none" w="med" len="med"/>
          </a:ln>
          <a:effectLst/>
        </p:spPr>
      </p:cxnSp>
      <p:cxnSp>
        <p:nvCxnSpPr>
          <p:cNvPr id="40" name="Straight Connector 39"/>
          <p:cNvCxnSpPr/>
          <p:nvPr/>
        </p:nvCxnSpPr>
        <p:spPr bwMode="auto">
          <a:xfrm>
            <a:off x="11658600" y="24534302"/>
            <a:ext cx="9829800" cy="0"/>
          </a:xfrm>
          <a:prstGeom prst="line">
            <a:avLst/>
          </a:prstGeom>
          <a:noFill/>
          <a:ln w="25400" cap="flat" cmpd="sng" algn="ctr">
            <a:solidFill>
              <a:schemeClr val="tx1"/>
            </a:solidFill>
            <a:prstDash val="dash"/>
            <a:round/>
            <a:headEnd type="none" w="med" len="med"/>
            <a:tailEnd type="none" w="med" len="med"/>
          </a:ln>
          <a:effectLst/>
        </p:spPr>
      </p:cxnSp>
      <p:cxnSp>
        <p:nvCxnSpPr>
          <p:cNvPr id="41" name="Straight Connector 40"/>
          <p:cNvCxnSpPr/>
          <p:nvPr/>
        </p:nvCxnSpPr>
        <p:spPr bwMode="auto">
          <a:xfrm>
            <a:off x="22442212" y="13802911"/>
            <a:ext cx="9784080" cy="0"/>
          </a:xfrm>
          <a:prstGeom prst="line">
            <a:avLst/>
          </a:prstGeom>
          <a:noFill/>
          <a:ln w="25400" cap="flat" cmpd="sng" algn="ctr">
            <a:solidFill>
              <a:schemeClr val="tx1"/>
            </a:solidFill>
            <a:prstDash val="dash"/>
            <a:round/>
            <a:headEnd type="none" w="med" len="med"/>
            <a:tailEnd type="none" w="med" len="med"/>
          </a:ln>
          <a:effectLst/>
        </p:spPr>
      </p:cxnSp>
      <p:sp>
        <p:nvSpPr>
          <p:cNvPr id="42" name="TextBox 41"/>
          <p:cNvSpPr txBox="1"/>
          <p:nvPr/>
        </p:nvSpPr>
        <p:spPr>
          <a:xfrm>
            <a:off x="22322634" y="27362314"/>
            <a:ext cx="9829800" cy="2451953"/>
          </a:xfrm>
          <a:prstGeom prst="rect">
            <a:avLst/>
          </a:prstGeom>
          <a:solidFill>
            <a:schemeClr val="bg1">
              <a:alpha val="42000"/>
            </a:schemeClr>
          </a:solidFill>
        </p:spPr>
        <p:txBody>
          <a:bodyPr>
            <a:spAutoFit/>
          </a:bodyPr>
          <a:lstStyle/>
          <a:p>
            <a:pPr>
              <a:lnSpc>
                <a:spcPts val="4600"/>
              </a:lnSpc>
              <a:spcBef>
                <a:spcPts val="0"/>
              </a:spcBef>
              <a:defRPr/>
            </a:pPr>
            <a:r>
              <a:rPr lang="en-US" sz="2600" b="1" dirty="0">
                <a:solidFill>
                  <a:schemeClr val="tx2"/>
                </a:solidFill>
                <a:latin typeface="Arial" charset="0"/>
                <a:ea typeface="Arial" charset="0"/>
                <a:cs typeface="Arial" charset="0"/>
              </a:rPr>
              <a:t>MAURIS ORCI MI VARIUS ID DIAM</a:t>
            </a:r>
            <a:br>
              <a:rPr lang="en-US" sz="2800" dirty="0">
                <a:solidFill>
                  <a:schemeClr val="bg2">
                    <a:lumMod val="50000"/>
                  </a:schemeClr>
                </a:solidFill>
                <a:latin typeface="Arial" charset="0"/>
                <a:ea typeface="Arial" charset="0"/>
                <a:cs typeface="Arial" charset="0"/>
              </a:rPr>
            </a:br>
            <a:r>
              <a:rPr lang="en-US" sz="2800" dirty="0">
                <a:latin typeface="Arial" charset="0"/>
                <a:ea typeface="Arial" charset="0"/>
                <a:cs typeface="Arial" charset="0"/>
              </a:rPr>
              <a:t>Egestas auctor enim. Praesent ut massa nibh. Duis purus neque, facilisis cursus ultrices vel, ullamcorper ac augue. Donec semper lorem.</a:t>
            </a:r>
          </a:p>
        </p:txBody>
      </p:sp>
      <p:sp>
        <p:nvSpPr>
          <p:cNvPr id="43" name="TextBox 42"/>
          <p:cNvSpPr txBox="1"/>
          <p:nvPr/>
        </p:nvSpPr>
        <p:spPr>
          <a:xfrm>
            <a:off x="33147000" y="15809610"/>
            <a:ext cx="9791700" cy="830997"/>
          </a:xfrm>
          <a:prstGeom prst="rect">
            <a:avLst/>
          </a:prstGeom>
          <a:noFill/>
        </p:spPr>
        <p:txBody>
          <a:bodyPr wrap="square">
            <a:spAutoFit/>
          </a:bodyPr>
          <a:lstStyle/>
          <a:p>
            <a:pPr>
              <a:defRPr/>
            </a:pPr>
            <a:r>
              <a:rPr lang="en-US" sz="4800" b="1" dirty="0">
                <a:solidFill>
                  <a:schemeClr val="tx1">
                    <a:lumMod val="50000"/>
                  </a:schemeClr>
                </a:solidFill>
                <a:latin typeface="+mn-lt"/>
              </a:rPr>
              <a:t>Graphic Elements</a:t>
            </a:r>
          </a:p>
        </p:txBody>
      </p:sp>
      <p:sp>
        <p:nvSpPr>
          <p:cNvPr id="44" name="TextBox 43"/>
          <p:cNvSpPr txBox="1"/>
          <p:nvPr/>
        </p:nvSpPr>
        <p:spPr>
          <a:xfrm>
            <a:off x="22330765" y="15071104"/>
            <a:ext cx="9784080" cy="5632311"/>
          </a:xfrm>
          <a:prstGeom prst="rect">
            <a:avLst/>
          </a:prstGeom>
          <a:solidFill>
            <a:schemeClr val="bg1">
              <a:alpha val="63000"/>
            </a:schemeClr>
          </a:solidFill>
          <a:effectLst/>
        </p:spPr>
        <p:txBody>
          <a:bodyPr wrap="square">
            <a:spAutoFit/>
          </a:bodyPr>
          <a:lstStyle/>
          <a:p>
            <a:pPr>
              <a:lnSpc>
                <a:spcPts val="4600"/>
              </a:lnSpc>
              <a:spcBef>
                <a:spcPts val="0"/>
              </a:spcBef>
              <a:spcAft>
                <a:spcPts val="1800"/>
              </a:spcAft>
              <a:defRPr/>
            </a:pPr>
            <a:r>
              <a:rPr lang="en-US" sz="2800" dirty="0">
                <a:latin typeface="Arial" charset="0"/>
                <a:ea typeface="Arial" charset="0"/>
                <a:cs typeface="Arial" charset="0"/>
              </a:rPr>
              <a:t>Mauris orci mi, varius id diam id, egestas auctor enim. Praesent ut massa nibh. Duis purus neque, facilisis cursus ultrices vel, ullamcorper ac augue. Donec semper lorem vitae urna pulvinar, in congue massa tristique quis augue scelerisque. </a:t>
            </a:r>
          </a:p>
          <a:p>
            <a:pPr>
              <a:lnSpc>
                <a:spcPts val="4600"/>
              </a:lnSpc>
              <a:spcBef>
                <a:spcPts val="0"/>
              </a:spcBef>
              <a:defRPr/>
            </a:pPr>
            <a:r>
              <a:rPr lang="en-US" sz="2800" dirty="0">
                <a:latin typeface="Arial" charset="0"/>
                <a:ea typeface="Arial" charset="0"/>
                <a:cs typeface="Arial" charset="0"/>
              </a:rPr>
              <a:t>Sed in risus nibh. In nisl quam, aliquet sed nibh sit amet, faucibus placerat dui. Fusce quis augue scelerisque, luctus rum sed, porta ut dolor. In pulvinar urna in eros posuere, in elementum orci dignissim. </a:t>
            </a:r>
          </a:p>
        </p:txBody>
      </p:sp>
      <p:cxnSp>
        <p:nvCxnSpPr>
          <p:cNvPr id="45" name="Straight Connector 44"/>
          <p:cNvCxnSpPr/>
          <p:nvPr/>
        </p:nvCxnSpPr>
        <p:spPr bwMode="auto">
          <a:xfrm>
            <a:off x="33147000" y="24111092"/>
            <a:ext cx="9784080" cy="0"/>
          </a:xfrm>
          <a:prstGeom prst="line">
            <a:avLst/>
          </a:prstGeom>
          <a:noFill/>
          <a:ln w="25400" cap="flat" cmpd="sng" algn="ctr">
            <a:solidFill>
              <a:schemeClr val="tx1"/>
            </a:solidFill>
            <a:prstDash val="dash"/>
            <a:round/>
            <a:headEnd type="none" w="med" len="med"/>
            <a:tailEnd type="none" w="med" len="med"/>
          </a:ln>
          <a:effectLst/>
        </p:spPr>
      </p:cxnSp>
      <p:cxnSp>
        <p:nvCxnSpPr>
          <p:cNvPr id="46" name="Straight Connector 45"/>
          <p:cNvCxnSpPr/>
          <p:nvPr/>
        </p:nvCxnSpPr>
        <p:spPr bwMode="auto">
          <a:xfrm>
            <a:off x="33147000" y="29034484"/>
            <a:ext cx="9784080" cy="0"/>
          </a:xfrm>
          <a:prstGeom prst="line">
            <a:avLst/>
          </a:prstGeom>
          <a:noFill/>
          <a:ln w="25400" cap="flat" cmpd="sng" algn="ctr">
            <a:solidFill>
              <a:schemeClr val="tx1"/>
            </a:solidFill>
            <a:prstDash val="dash"/>
            <a:round/>
            <a:headEnd type="none" w="med" len="med"/>
            <a:tailEnd type="none" w="med" len="med"/>
          </a:ln>
          <a:effectLst/>
        </p:spPr>
      </p:cxnSp>
      <p:sp>
        <p:nvSpPr>
          <p:cNvPr id="47" name="TextBox 46"/>
          <p:cNvSpPr txBox="1"/>
          <p:nvPr/>
        </p:nvSpPr>
        <p:spPr>
          <a:xfrm>
            <a:off x="33146443" y="6934538"/>
            <a:ext cx="9829800" cy="8530540"/>
          </a:xfrm>
          <a:prstGeom prst="rect">
            <a:avLst/>
          </a:prstGeom>
          <a:solidFill>
            <a:schemeClr val="bg1">
              <a:alpha val="63000"/>
            </a:schemeClr>
          </a:solidFill>
          <a:effectLst/>
        </p:spPr>
        <p:txBody>
          <a:bodyPr>
            <a:spAutoFit/>
          </a:bodyPr>
          <a:lstStyle/>
          <a:p>
            <a:pPr>
              <a:lnSpc>
                <a:spcPts val="4600"/>
              </a:lnSpc>
              <a:spcBef>
                <a:spcPts val="0"/>
              </a:spcBef>
              <a:spcAft>
                <a:spcPts val="1200"/>
              </a:spcAft>
              <a:defRPr/>
            </a:pPr>
            <a:r>
              <a:rPr lang="en-US" sz="2800" dirty="0">
                <a:latin typeface="Arial" charset="0"/>
                <a:ea typeface="Arial" charset="0"/>
                <a:cs typeface="Arial" charset="0"/>
              </a:rPr>
              <a:t>Mauris orci mi, varius id diam id, egestas auctor enim. Praesent ut massa nibh. Duis purus neque, facilisis cursus ultrices vel, ullamcorper ac augue. Donec semper lorem vitae urna pulvinar, in congue massa tristique:</a:t>
            </a:r>
          </a:p>
          <a:p>
            <a:pPr marL="914400" lvl="1" indent="-457200">
              <a:lnSpc>
                <a:spcPts val="4600"/>
              </a:lnSpc>
              <a:spcBef>
                <a:spcPts val="0"/>
              </a:spcBef>
              <a:spcAft>
                <a:spcPts val="1200"/>
              </a:spcAft>
              <a:buClr>
                <a:schemeClr val="tx2"/>
              </a:buClr>
              <a:buSzPct val="125000"/>
              <a:buFont typeface="Arial" charset="0"/>
              <a:buChar char="•"/>
              <a:defRPr/>
            </a:pPr>
            <a:r>
              <a:rPr lang="en-US" sz="2800" b="1" dirty="0">
                <a:latin typeface="Arial" charset="0"/>
                <a:ea typeface="Arial" charset="0"/>
                <a:cs typeface="Arial" charset="0"/>
              </a:rPr>
              <a:t>Sed Risus Nibh: </a:t>
            </a:r>
            <a:r>
              <a:rPr lang="en-US" sz="2800" dirty="0">
                <a:latin typeface="Arial" charset="0"/>
                <a:ea typeface="Arial" charset="0"/>
                <a:cs typeface="Arial" charset="0"/>
              </a:rPr>
              <a:t>CiIn nisl quam, aliquet sed nibh sitamet, faucibus placerat dui augue scelerisque. </a:t>
            </a:r>
          </a:p>
          <a:p>
            <a:pPr marL="914400" lvl="1" indent="-457200">
              <a:lnSpc>
                <a:spcPts val="4600"/>
              </a:lnSpc>
              <a:spcBef>
                <a:spcPts val="0"/>
              </a:spcBef>
              <a:spcAft>
                <a:spcPts val="1200"/>
              </a:spcAft>
              <a:buClr>
                <a:schemeClr val="tx2"/>
              </a:buClr>
              <a:buSzPct val="125000"/>
              <a:buFont typeface="Arial" charset="0"/>
              <a:buChar char="•"/>
              <a:defRPr/>
            </a:pPr>
            <a:r>
              <a:rPr lang="en-US" sz="2800" b="1" dirty="0">
                <a:latin typeface="Arial" charset="0"/>
                <a:ea typeface="Arial" charset="0"/>
                <a:cs typeface="Arial" charset="0"/>
              </a:rPr>
              <a:t>Curabitur Accumsan Nulla: </a:t>
            </a:r>
            <a:r>
              <a:rPr lang="en-US" sz="2800" dirty="0">
                <a:latin typeface="Arial" charset="0"/>
                <a:ea typeface="Arial" charset="0"/>
                <a:cs typeface="Arial" charset="0"/>
              </a:rPr>
              <a:t>Fusce quis augue urna scelerisque, luctus rum sed, ut dolor in pulvinar in eros.</a:t>
            </a:r>
          </a:p>
          <a:p>
            <a:pPr marL="914400" lvl="1" indent="-457200">
              <a:lnSpc>
                <a:spcPts val="4600"/>
              </a:lnSpc>
              <a:spcBef>
                <a:spcPts val="0"/>
              </a:spcBef>
              <a:spcAft>
                <a:spcPts val="1200"/>
              </a:spcAft>
              <a:buClr>
                <a:schemeClr val="tx2"/>
              </a:buClr>
              <a:buSzPct val="125000"/>
              <a:buFont typeface="Arial" charset="0"/>
              <a:buChar char="•"/>
              <a:defRPr/>
            </a:pPr>
            <a:r>
              <a:rPr lang="en-US" sz="2800" dirty="0">
                <a:latin typeface="Arial" charset="0"/>
                <a:ea typeface="Arial" charset="0"/>
                <a:cs typeface="Arial" charset="0"/>
              </a:rPr>
              <a:t> </a:t>
            </a:r>
            <a:r>
              <a:rPr lang="en-US" sz="2800" b="1" dirty="0">
                <a:latin typeface="Arial" charset="0"/>
                <a:ea typeface="Arial" charset="0"/>
                <a:cs typeface="Arial" charset="0"/>
              </a:rPr>
              <a:t>Elementum Orci Dignissim:</a:t>
            </a:r>
            <a:r>
              <a:rPr lang="en-US" sz="2800" dirty="0">
                <a:latin typeface="Arial" charset="0"/>
                <a:ea typeface="Arial" charset="0"/>
                <a:cs typeface="Arial" charset="0"/>
              </a:rPr>
              <a:t> Proin semper ipsum finibus quam tempor, vitae consectetur.</a:t>
            </a:r>
          </a:p>
          <a:p>
            <a:pPr marL="914400" lvl="1" indent="-457200">
              <a:lnSpc>
                <a:spcPts val="4600"/>
              </a:lnSpc>
              <a:spcBef>
                <a:spcPts val="0"/>
              </a:spcBef>
              <a:spcAft>
                <a:spcPts val="1200"/>
              </a:spcAft>
              <a:buClr>
                <a:schemeClr val="tx2"/>
              </a:buClr>
              <a:buSzPct val="125000"/>
              <a:buFont typeface="Arial" charset="0"/>
              <a:buChar char="•"/>
              <a:defRPr/>
            </a:pPr>
            <a:r>
              <a:rPr lang="en-US" sz="2800" b="1" dirty="0">
                <a:latin typeface="Arial" charset="0"/>
                <a:ea typeface="Arial" charset="0"/>
                <a:cs typeface="Arial" charset="0"/>
              </a:rPr>
              <a:t>Aenean Suscipit:</a:t>
            </a:r>
            <a:r>
              <a:rPr lang="en-US" sz="2800" dirty="0">
                <a:latin typeface="Arial" charset="0"/>
                <a:ea typeface="Arial" charset="0"/>
                <a:cs typeface="Arial" charset="0"/>
              </a:rPr>
              <a:t> Proin semper Donec semper ipsum.</a:t>
            </a:r>
          </a:p>
          <a:p>
            <a:pPr marL="914400" lvl="1" indent="-457200">
              <a:lnSpc>
                <a:spcPts val="4600"/>
              </a:lnSpc>
              <a:spcBef>
                <a:spcPts val="0"/>
              </a:spcBef>
              <a:buClr>
                <a:schemeClr val="tx2"/>
              </a:buClr>
              <a:buSzPct val="125000"/>
              <a:buFont typeface="Arial" charset="0"/>
              <a:buChar char="•"/>
              <a:defRPr/>
            </a:pPr>
            <a:r>
              <a:rPr lang="en-US" sz="2800" b="1" dirty="0">
                <a:latin typeface="Arial" charset="0"/>
                <a:ea typeface="Arial" charset="0"/>
                <a:cs typeface="Arial" charset="0"/>
              </a:rPr>
              <a:t>Rutrum Gravida:</a:t>
            </a:r>
            <a:r>
              <a:rPr lang="en-US" sz="2800" dirty="0">
                <a:latin typeface="Arial" charset="0"/>
                <a:ea typeface="Arial" charset="0"/>
                <a:cs typeface="Arial" charset="0"/>
              </a:rPr>
              <a:t> Ullamcorper efficitur sed in nulla.</a:t>
            </a:r>
          </a:p>
          <a:p>
            <a:pPr marL="914400" lvl="1" indent="-457200">
              <a:lnSpc>
                <a:spcPts val="4600"/>
              </a:lnSpc>
              <a:spcBef>
                <a:spcPts val="0"/>
              </a:spcBef>
              <a:buClr>
                <a:schemeClr val="tx2"/>
              </a:buClr>
              <a:buSzPct val="125000"/>
              <a:buFont typeface="Arial" charset="0"/>
              <a:buChar char="•"/>
              <a:defRPr/>
            </a:pPr>
            <a:endParaRPr lang="en-US" sz="2800" dirty="0">
              <a:latin typeface="Arial" charset="0"/>
              <a:ea typeface="Arial" charset="0"/>
              <a:cs typeface="Arial" charset="0"/>
            </a:endParaRPr>
          </a:p>
        </p:txBody>
      </p:sp>
      <p:cxnSp>
        <p:nvCxnSpPr>
          <p:cNvPr id="48" name="Straight Connector 47"/>
          <p:cNvCxnSpPr/>
          <p:nvPr/>
        </p:nvCxnSpPr>
        <p:spPr bwMode="auto">
          <a:xfrm>
            <a:off x="33193568" y="15419188"/>
            <a:ext cx="9784080" cy="0"/>
          </a:xfrm>
          <a:prstGeom prst="line">
            <a:avLst/>
          </a:prstGeom>
          <a:noFill/>
          <a:ln w="25400" cap="flat" cmpd="sng" algn="ctr">
            <a:solidFill>
              <a:schemeClr val="tx1"/>
            </a:solidFill>
            <a:prstDash val="dash"/>
            <a:round/>
            <a:headEnd type="none" w="med" len="med"/>
            <a:tailEnd type="none" w="med" len="med"/>
          </a:ln>
          <a:effectLst/>
        </p:spPr>
      </p:cxnSp>
      <p:sp>
        <p:nvSpPr>
          <p:cNvPr id="49" name="Freeform 48"/>
          <p:cNvSpPr/>
          <p:nvPr/>
        </p:nvSpPr>
        <p:spPr>
          <a:xfrm>
            <a:off x="28743182" y="23367768"/>
            <a:ext cx="247650" cy="1147763"/>
          </a:xfrm>
          <a:custGeom>
            <a:avLst/>
            <a:gdLst>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72768 h 1645920"/>
              <a:gd name="connsiteX5" fmla="*/ 65837 w 376733"/>
              <a:gd name="connsiteY5" fmla="*/ 1572768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72768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94713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87397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91055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71154 w 376733"/>
              <a:gd name="connsiteY5" fmla="*/ 1564474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87365"/>
              <a:gd name="connsiteY0" fmla="*/ 0 h 1645920"/>
              <a:gd name="connsiteX1" fmla="*/ 0 w 387365"/>
              <a:gd name="connsiteY1" fmla="*/ 0 h 1645920"/>
              <a:gd name="connsiteX2" fmla="*/ 0 w 387365"/>
              <a:gd name="connsiteY2" fmla="*/ 1645920 h 1645920"/>
              <a:gd name="connsiteX3" fmla="*/ 376733 w 387365"/>
              <a:gd name="connsiteY3" fmla="*/ 1645920 h 1645920"/>
              <a:gd name="connsiteX4" fmla="*/ 387365 w 387365"/>
              <a:gd name="connsiteY4" fmla="*/ 1564475 h 1645920"/>
              <a:gd name="connsiteX5" fmla="*/ 71154 w 387365"/>
              <a:gd name="connsiteY5" fmla="*/ 1564474 h 1645920"/>
              <a:gd name="connsiteX6" fmla="*/ 65837 w 387365"/>
              <a:gd name="connsiteY6" fmla="*/ 58521 h 1645920"/>
              <a:gd name="connsiteX7" fmla="*/ 336499 w 387365"/>
              <a:gd name="connsiteY7" fmla="*/ 58521 h 1645920"/>
              <a:gd name="connsiteX8" fmla="*/ 336499 w 387365"/>
              <a:gd name="connsiteY8" fmla="*/ 0 h 1645920"/>
              <a:gd name="connsiteX0" fmla="*/ 336499 w 405611"/>
              <a:gd name="connsiteY0" fmla="*/ 0 h 1645920"/>
              <a:gd name="connsiteX1" fmla="*/ 0 w 405611"/>
              <a:gd name="connsiteY1" fmla="*/ 0 h 1645920"/>
              <a:gd name="connsiteX2" fmla="*/ 0 w 405611"/>
              <a:gd name="connsiteY2" fmla="*/ 1645920 h 1645920"/>
              <a:gd name="connsiteX3" fmla="*/ 376733 w 405611"/>
              <a:gd name="connsiteY3" fmla="*/ 1645920 h 1645920"/>
              <a:gd name="connsiteX4" fmla="*/ 387365 w 405611"/>
              <a:gd name="connsiteY4" fmla="*/ 1564475 h 1645920"/>
              <a:gd name="connsiteX5" fmla="*/ 71154 w 405611"/>
              <a:gd name="connsiteY5" fmla="*/ 1564474 h 1645920"/>
              <a:gd name="connsiteX6" fmla="*/ 65837 w 405611"/>
              <a:gd name="connsiteY6" fmla="*/ 58521 h 1645920"/>
              <a:gd name="connsiteX7" fmla="*/ 405611 w 405611"/>
              <a:gd name="connsiteY7" fmla="*/ 63838 h 1645920"/>
              <a:gd name="connsiteX8" fmla="*/ 336499 w 405611"/>
              <a:gd name="connsiteY8" fmla="*/ 0 h 1645920"/>
              <a:gd name="connsiteX0" fmla="*/ 400294 w 405611"/>
              <a:gd name="connsiteY0" fmla="*/ 0 h 1651236"/>
              <a:gd name="connsiteX1" fmla="*/ 0 w 405611"/>
              <a:gd name="connsiteY1" fmla="*/ 5316 h 1651236"/>
              <a:gd name="connsiteX2" fmla="*/ 0 w 405611"/>
              <a:gd name="connsiteY2" fmla="*/ 1651236 h 1651236"/>
              <a:gd name="connsiteX3" fmla="*/ 376733 w 405611"/>
              <a:gd name="connsiteY3" fmla="*/ 1651236 h 1651236"/>
              <a:gd name="connsiteX4" fmla="*/ 387365 w 405611"/>
              <a:gd name="connsiteY4" fmla="*/ 1569791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403314 w 405611"/>
              <a:gd name="connsiteY3" fmla="*/ 1651236 h 1651236"/>
              <a:gd name="connsiteX4" fmla="*/ 387365 w 405611"/>
              <a:gd name="connsiteY4" fmla="*/ 1569791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87365 w 405611"/>
              <a:gd name="connsiteY4" fmla="*/ 1569791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71490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9371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9371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9371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8736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44886"/>
              <a:gd name="connsiteX1" fmla="*/ 0 w 405611"/>
              <a:gd name="connsiteY1" fmla="*/ 5316 h 1644886"/>
              <a:gd name="connsiteX2" fmla="*/ 0 w 405611"/>
              <a:gd name="connsiteY2" fmla="*/ 1644886 h 1644886"/>
              <a:gd name="connsiteX3" fmla="*/ 387439 w 405611"/>
              <a:gd name="connsiteY3" fmla="*/ 1644886 h 1644886"/>
              <a:gd name="connsiteX4" fmla="*/ 387365 w 405611"/>
              <a:gd name="connsiteY4" fmla="*/ 1566616 h 1644886"/>
              <a:gd name="connsiteX5" fmla="*/ 71154 w 405611"/>
              <a:gd name="connsiteY5" fmla="*/ 1569790 h 1644886"/>
              <a:gd name="connsiteX6" fmla="*/ 65837 w 405611"/>
              <a:gd name="connsiteY6" fmla="*/ 63837 h 1644886"/>
              <a:gd name="connsiteX7" fmla="*/ 405611 w 405611"/>
              <a:gd name="connsiteY7" fmla="*/ 69154 h 1644886"/>
              <a:gd name="connsiteX8" fmla="*/ 400294 w 405611"/>
              <a:gd name="connsiteY8" fmla="*/ 0 h 1644886"/>
              <a:gd name="connsiteX0" fmla="*/ 400294 w 400294"/>
              <a:gd name="connsiteY0" fmla="*/ 0 h 1644886"/>
              <a:gd name="connsiteX1" fmla="*/ 0 w 400294"/>
              <a:gd name="connsiteY1" fmla="*/ 5316 h 1644886"/>
              <a:gd name="connsiteX2" fmla="*/ 0 w 400294"/>
              <a:gd name="connsiteY2" fmla="*/ 1644886 h 1644886"/>
              <a:gd name="connsiteX3" fmla="*/ 387439 w 400294"/>
              <a:gd name="connsiteY3" fmla="*/ 1644886 h 1644886"/>
              <a:gd name="connsiteX4" fmla="*/ 387365 w 400294"/>
              <a:gd name="connsiteY4" fmla="*/ 1566616 h 1644886"/>
              <a:gd name="connsiteX5" fmla="*/ 71154 w 400294"/>
              <a:gd name="connsiteY5" fmla="*/ 1569790 h 1644886"/>
              <a:gd name="connsiteX6" fmla="*/ 65837 w 400294"/>
              <a:gd name="connsiteY6" fmla="*/ 63837 h 1644886"/>
              <a:gd name="connsiteX7" fmla="*/ 386561 w 400294"/>
              <a:gd name="connsiteY7" fmla="*/ 78679 h 1644886"/>
              <a:gd name="connsiteX8" fmla="*/ 400294 w 400294"/>
              <a:gd name="connsiteY8" fmla="*/ 0 h 1644886"/>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60662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414236"/>
              <a:gd name="connsiteY0" fmla="*/ 0 h 1641711"/>
              <a:gd name="connsiteX1" fmla="*/ 0 w 414236"/>
              <a:gd name="connsiteY1" fmla="*/ 2141 h 1641711"/>
              <a:gd name="connsiteX2" fmla="*/ 0 w 414236"/>
              <a:gd name="connsiteY2" fmla="*/ 1641711 h 1641711"/>
              <a:gd name="connsiteX3" fmla="*/ 387439 w 414236"/>
              <a:gd name="connsiteY3" fmla="*/ 1641711 h 1641711"/>
              <a:gd name="connsiteX4" fmla="*/ 379172 w 414236"/>
              <a:gd name="connsiteY4" fmla="*/ 1600163 h 1641711"/>
              <a:gd name="connsiteX5" fmla="*/ 387365 w 414236"/>
              <a:gd name="connsiteY5" fmla="*/ 1563441 h 1641711"/>
              <a:gd name="connsiteX6" fmla="*/ 71154 w 414236"/>
              <a:gd name="connsiteY6" fmla="*/ 1566615 h 1641711"/>
              <a:gd name="connsiteX7" fmla="*/ 65837 w 414236"/>
              <a:gd name="connsiteY7" fmla="*/ 76537 h 1641711"/>
              <a:gd name="connsiteX8" fmla="*/ 386561 w 414236"/>
              <a:gd name="connsiteY8" fmla="*/ 75504 h 1641711"/>
              <a:gd name="connsiteX9" fmla="*/ 384419 w 414236"/>
              <a:gd name="connsiteY9" fmla="*/ 0 h 1641711"/>
              <a:gd name="connsiteX0" fmla="*/ 384419 w 431494"/>
              <a:gd name="connsiteY0" fmla="*/ 0 h 1641711"/>
              <a:gd name="connsiteX1" fmla="*/ 0 w 431494"/>
              <a:gd name="connsiteY1" fmla="*/ 2141 h 1641711"/>
              <a:gd name="connsiteX2" fmla="*/ 0 w 431494"/>
              <a:gd name="connsiteY2" fmla="*/ 1641711 h 1641711"/>
              <a:gd name="connsiteX3" fmla="*/ 387439 w 431494"/>
              <a:gd name="connsiteY3" fmla="*/ 1641711 h 1641711"/>
              <a:gd name="connsiteX4" fmla="*/ 387365 w 431494"/>
              <a:gd name="connsiteY4" fmla="*/ 1563441 h 1641711"/>
              <a:gd name="connsiteX5" fmla="*/ 71154 w 431494"/>
              <a:gd name="connsiteY5" fmla="*/ 1566615 h 1641711"/>
              <a:gd name="connsiteX6" fmla="*/ 65837 w 431494"/>
              <a:gd name="connsiteY6" fmla="*/ 76537 h 1641711"/>
              <a:gd name="connsiteX7" fmla="*/ 386561 w 431494"/>
              <a:gd name="connsiteY7" fmla="*/ 75504 h 1641711"/>
              <a:gd name="connsiteX8" fmla="*/ 384419 w 431494"/>
              <a:gd name="connsiteY8" fmla="*/ 0 h 1641711"/>
              <a:gd name="connsiteX0" fmla="*/ 384419 w 409039"/>
              <a:gd name="connsiteY0" fmla="*/ 0 h 1642067"/>
              <a:gd name="connsiteX1" fmla="*/ 0 w 409039"/>
              <a:gd name="connsiteY1" fmla="*/ 2141 h 1642067"/>
              <a:gd name="connsiteX2" fmla="*/ 0 w 409039"/>
              <a:gd name="connsiteY2" fmla="*/ 1641711 h 1642067"/>
              <a:gd name="connsiteX3" fmla="*/ 387439 w 409039"/>
              <a:gd name="connsiteY3" fmla="*/ 1641711 h 1642067"/>
              <a:gd name="connsiteX4" fmla="*/ 387365 w 409039"/>
              <a:gd name="connsiteY4" fmla="*/ 1563441 h 1642067"/>
              <a:gd name="connsiteX5" fmla="*/ 71154 w 409039"/>
              <a:gd name="connsiteY5" fmla="*/ 1566615 h 1642067"/>
              <a:gd name="connsiteX6" fmla="*/ 65837 w 409039"/>
              <a:gd name="connsiteY6" fmla="*/ 76537 h 1642067"/>
              <a:gd name="connsiteX7" fmla="*/ 386561 w 409039"/>
              <a:gd name="connsiteY7" fmla="*/ 75504 h 1642067"/>
              <a:gd name="connsiteX8" fmla="*/ 384419 w 409039"/>
              <a:gd name="connsiteY8" fmla="*/ 0 h 1642067"/>
              <a:gd name="connsiteX0" fmla="*/ 384419 w 410804"/>
              <a:gd name="connsiteY0" fmla="*/ 0 h 1641711"/>
              <a:gd name="connsiteX1" fmla="*/ 0 w 410804"/>
              <a:gd name="connsiteY1" fmla="*/ 2141 h 1641711"/>
              <a:gd name="connsiteX2" fmla="*/ 0 w 410804"/>
              <a:gd name="connsiteY2" fmla="*/ 1641711 h 1641711"/>
              <a:gd name="connsiteX3" fmla="*/ 387439 w 410804"/>
              <a:gd name="connsiteY3" fmla="*/ 1641711 h 1641711"/>
              <a:gd name="connsiteX4" fmla="*/ 387365 w 410804"/>
              <a:gd name="connsiteY4" fmla="*/ 1563441 h 1641711"/>
              <a:gd name="connsiteX5" fmla="*/ 71154 w 410804"/>
              <a:gd name="connsiteY5" fmla="*/ 1566615 h 1641711"/>
              <a:gd name="connsiteX6" fmla="*/ 65837 w 410804"/>
              <a:gd name="connsiteY6" fmla="*/ 76537 h 1641711"/>
              <a:gd name="connsiteX7" fmla="*/ 386561 w 410804"/>
              <a:gd name="connsiteY7" fmla="*/ 75504 h 1641711"/>
              <a:gd name="connsiteX8" fmla="*/ 384419 w 410804"/>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400294 w 400294"/>
              <a:gd name="connsiteY0" fmla="*/ 0 h 1644886"/>
              <a:gd name="connsiteX1" fmla="*/ 0 w 400294"/>
              <a:gd name="connsiteY1" fmla="*/ 5316 h 1644886"/>
              <a:gd name="connsiteX2" fmla="*/ 0 w 400294"/>
              <a:gd name="connsiteY2" fmla="*/ 1644886 h 1644886"/>
              <a:gd name="connsiteX3" fmla="*/ 387439 w 400294"/>
              <a:gd name="connsiteY3" fmla="*/ 1644886 h 1644886"/>
              <a:gd name="connsiteX4" fmla="*/ 387365 w 400294"/>
              <a:gd name="connsiteY4" fmla="*/ 1566616 h 1644886"/>
              <a:gd name="connsiteX5" fmla="*/ 71154 w 400294"/>
              <a:gd name="connsiteY5" fmla="*/ 1569790 h 1644886"/>
              <a:gd name="connsiteX6" fmla="*/ 65837 w 400294"/>
              <a:gd name="connsiteY6" fmla="*/ 79712 h 1644886"/>
              <a:gd name="connsiteX7" fmla="*/ 386561 w 400294"/>
              <a:gd name="connsiteY7" fmla="*/ 78679 h 1644886"/>
              <a:gd name="connsiteX8" fmla="*/ 400294 w 400294"/>
              <a:gd name="connsiteY8" fmla="*/ 0 h 1644886"/>
              <a:gd name="connsiteX0" fmla="*/ 37806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7806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439" h="1641711">
                <a:moveTo>
                  <a:pt x="384419" y="0"/>
                </a:moveTo>
                <a:lnTo>
                  <a:pt x="0" y="2141"/>
                </a:lnTo>
                <a:lnTo>
                  <a:pt x="0" y="1641711"/>
                </a:lnTo>
                <a:lnTo>
                  <a:pt x="387439" y="1641711"/>
                </a:lnTo>
                <a:cubicBezTo>
                  <a:pt x="387414" y="1615621"/>
                  <a:pt x="387390" y="1589531"/>
                  <a:pt x="387365" y="1563441"/>
                </a:cubicBezTo>
                <a:lnTo>
                  <a:pt x="71154" y="1566615"/>
                </a:lnTo>
                <a:cubicBezTo>
                  <a:pt x="68495" y="821576"/>
                  <a:pt x="68495" y="821576"/>
                  <a:pt x="65837" y="76537"/>
                </a:cubicBezTo>
                <a:lnTo>
                  <a:pt x="386561" y="75504"/>
                </a:lnTo>
                <a:lnTo>
                  <a:pt x="384419" y="0"/>
                </a:lnTo>
                <a:close/>
              </a:path>
            </a:pathLst>
          </a:cu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0" name="Freeform 49"/>
          <p:cNvSpPr/>
          <p:nvPr/>
        </p:nvSpPr>
        <p:spPr>
          <a:xfrm rot="10800000">
            <a:off x="31201094" y="23366974"/>
            <a:ext cx="249237" cy="1149350"/>
          </a:xfrm>
          <a:custGeom>
            <a:avLst/>
            <a:gdLst>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72768 h 1645920"/>
              <a:gd name="connsiteX5" fmla="*/ 65837 w 376733"/>
              <a:gd name="connsiteY5" fmla="*/ 1572768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72768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94713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87397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91055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71154 w 376733"/>
              <a:gd name="connsiteY5" fmla="*/ 1564474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87365"/>
              <a:gd name="connsiteY0" fmla="*/ 0 h 1645920"/>
              <a:gd name="connsiteX1" fmla="*/ 0 w 387365"/>
              <a:gd name="connsiteY1" fmla="*/ 0 h 1645920"/>
              <a:gd name="connsiteX2" fmla="*/ 0 w 387365"/>
              <a:gd name="connsiteY2" fmla="*/ 1645920 h 1645920"/>
              <a:gd name="connsiteX3" fmla="*/ 376733 w 387365"/>
              <a:gd name="connsiteY3" fmla="*/ 1645920 h 1645920"/>
              <a:gd name="connsiteX4" fmla="*/ 387365 w 387365"/>
              <a:gd name="connsiteY4" fmla="*/ 1564475 h 1645920"/>
              <a:gd name="connsiteX5" fmla="*/ 71154 w 387365"/>
              <a:gd name="connsiteY5" fmla="*/ 1564474 h 1645920"/>
              <a:gd name="connsiteX6" fmla="*/ 65837 w 387365"/>
              <a:gd name="connsiteY6" fmla="*/ 58521 h 1645920"/>
              <a:gd name="connsiteX7" fmla="*/ 336499 w 387365"/>
              <a:gd name="connsiteY7" fmla="*/ 58521 h 1645920"/>
              <a:gd name="connsiteX8" fmla="*/ 336499 w 387365"/>
              <a:gd name="connsiteY8" fmla="*/ 0 h 1645920"/>
              <a:gd name="connsiteX0" fmla="*/ 336499 w 405611"/>
              <a:gd name="connsiteY0" fmla="*/ 0 h 1645920"/>
              <a:gd name="connsiteX1" fmla="*/ 0 w 405611"/>
              <a:gd name="connsiteY1" fmla="*/ 0 h 1645920"/>
              <a:gd name="connsiteX2" fmla="*/ 0 w 405611"/>
              <a:gd name="connsiteY2" fmla="*/ 1645920 h 1645920"/>
              <a:gd name="connsiteX3" fmla="*/ 376733 w 405611"/>
              <a:gd name="connsiteY3" fmla="*/ 1645920 h 1645920"/>
              <a:gd name="connsiteX4" fmla="*/ 387365 w 405611"/>
              <a:gd name="connsiteY4" fmla="*/ 1564475 h 1645920"/>
              <a:gd name="connsiteX5" fmla="*/ 71154 w 405611"/>
              <a:gd name="connsiteY5" fmla="*/ 1564474 h 1645920"/>
              <a:gd name="connsiteX6" fmla="*/ 65837 w 405611"/>
              <a:gd name="connsiteY6" fmla="*/ 58521 h 1645920"/>
              <a:gd name="connsiteX7" fmla="*/ 405611 w 405611"/>
              <a:gd name="connsiteY7" fmla="*/ 63838 h 1645920"/>
              <a:gd name="connsiteX8" fmla="*/ 336499 w 405611"/>
              <a:gd name="connsiteY8" fmla="*/ 0 h 1645920"/>
              <a:gd name="connsiteX0" fmla="*/ 400294 w 405611"/>
              <a:gd name="connsiteY0" fmla="*/ 0 h 1651236"/>
              <a:gd name="connsiteX1" fmla="*/ 0 w 405611"/>
              <a:gd name="connsiteY1" fmla="*/ 5316 h 1651236"/>
              <a:gd name="connsiteX2" fmla="*/ 0 w 405611"/>
              <a:gd name="connsiteY2" fmla="*/ 1651236 h 1651236"/>
              <a:gd name="connsiteX3" fmla="*/ 376733 w 405611"/>
              <a:gd name="connsiteY3" fmla="*/ 1651236 h 1651236"/>
              <a:gd name="connsiteX4" fmla="*/ 387365 w 405611"/>
              <a:gd name="connsiteY4" fmla="*/ 1569791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403314 w 405611"/>
              <a:gd name="connsiteY3" fmla="*/ 1651236 h 1651236"/>
              <a:gd name="connsiteX4" fmla="*/ 387365 w 405611"/>
              <a:gd name="connsiteY4" fmla="*/ 1569791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87365 w 405611"/>
              <a:gd name="connsiteY4" fmla="*/ 1569791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71490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9371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9371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9371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8736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44886"/>
              <a:gd name="connsiteX1" fmla="*/ 0 w 405611"/>
              <a:gd name="connsiteY1" fmla="*/ 5316 h 1644886"/>
              <a:gd name="connsiteX2" fmla="*/ 0 w 405611"/>
              <a:gd name="connsiteY2" fmla="*/ 1644886 h 1644886"/>
              <a:gd name="connsiteX3" fmla="*/ 387439 w 405611"/>
              <a:gd name="connsiteY3" fmla="*/ 1644886 h 1644886"/>
              <a:gd name="connsiteX4" fmla="*/ 387365 w 405611"/>
              <a:gd name="connsiteY4" fmla="*/ 1566616 h 1644886"/>
              <a:gd name="connsiteX5" fmla="*/ 71154 w 405611"/>
              <a:gd name="connsiteY5" fmla="*/ 1569790 h 1644886"/>
              <a:gd name="connsiteX6" fmla="*/ 65837 w 405611"/>
              <a:gd name="connsiteY6" fmla="*/ 63837 h 1644886"/>
              <a:gd name="connsiteX7" fmla="*/ 405611 w 405611"/>
              <a:gd name="connsiteY7" fmla="*/ 69154 h 1644886"/>
              <a:gd name="connsiteX8" fmla="*/ 400294 w 405611"/>
              <a:gd name="connsiteY8" fmla="*/ 0 h 1644886"/>
              <a:gd name="connsiteX0" fmla="*/ 400294 w 400294"/>
              <a:gd name="connsiteY0" fmla="*/ 0 h 1644886"/>
              <a:gd name="connsiteX1" fmla="*/ 0 w 400294"/>
              <a:gd name="connsiteY1" fmla="*/ 5316 h 1644886"/>
              <a:gd name="connsiteX2" fmla="*/ 0 w 400294"/>
              <a:gd name="connsiteY2" fmla="*/ 1644886 h 1644886"/>
              <a:gd name="connsiteX3" fmla="*/ 387439 w 400294"/>
              <a:gd name="connsiteY3" fmla="*/ 1644886 h 1644886"/>
              <a:gd name="connsiteX4" fmla="*/ 387365 w 400294"/>
              <a:gd name="connsiteY4" fmla="*/ 1566616 h 1644886"/>
              <a:gd name="connsiteX5" fmla="*/ 71154 w 400294"/>
              <a:gd name="connsiteY5" fmla="*/ 1569790 h 1644886"/>
              <a:gd name="connsiteX6" fmla="*/ 65837 w 400294"/>
              <a:gd name="connsiteY6" fmla="*/ 63837 h 1644886"/>
              <a:gd name="connsiteX7" fmla="*/ 386561 w 400294"/>
              <a:gd name="connsiteY7" fmla="*/ 78679 h 1644886"/>
              <a:gd name="connsiteX8" fmla="*/ 400294 w 400294"/>
              <a:gd name="connsiteY8" fmla="*/ 0 h 1644886"/>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60662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414236"/>
              <a:gd name="connsiteY0" fmla="*/ 0 h 1641711"/>
              <a:gd name="connsiteX1" fmla="*/ 0 w 414236"/>
              <a:gd name="connsiteY1" fmla="*/ 2141 h 1641711"/>
              <a:gd name="connsiteX2" fmla="*/ 0 w 414236"/>
              <a:gd name="connsiteY2" fmla="*/ 1641711 h 1641711"/>
              <a:gd name="connsiteX3" fmla="*/ 387439 w 414236"/>
              <a:gd name="connsiteY3" fmla="*/ 1641711 h 1641711"/>
              <a:gd name="connsiteX4" fmla="*/ 379172 w 414236"/>
              <a:gd name="connsiteY4" fmla="*/ 1600163 h 1641711"/>
              <a:gd name="connsiteX5" fmla="*/ 387365 w 414236"/>
              <a:gd name="connsiteY5" fmla="*/ 1563441 h 1641711"/>
              <a:gd name="connsiteX6" fmla="*/ 71154 w 414236"/>
              <a:gd name="connsiteY6" fmla="*/ 1566615 h 1641711"/>
              <a:gd name="connsiteX7" fmla="*/ 65837 w 414236"/>
              <a:gd name="connsiteY7" fmla="*/ 76537 h 1641711"/>
              <a:gd name="connsiteX8" fmla="*/ 386561 w 414236"/>
              <a:gd name="connsiteY8" fmla="*/ 75504 h 1641711"/>
              <a:gd name="connsiteX9" fmla="*/ 384419 w 414236"/>
              <a:gd name="connsiteY9" fmla="*/ 0 h 1641711"/>
              <a:gd name="connsiteX0" fmla="*/ 384419 w 431494"/>
              <a:gd name="connsiteY0" fmla="*/ 0 h 1641711"/>
              <a:gd name="connsiteX1" fmla="*/ 0 w 431494"/>
              <a:gd name="connsiteY1" fmla="*/ 2141 h 1641711"/>
              <a:gd name="connsiteX2" fmla="*/ 0 w 431494"/>
              <a:gd name="connsiteY2" fmla="*/ 1641711 h 1641711"/>
              <a:gd name="connsiteX3" fmla="*/ 387439 w 431494"/>
              <a:gd name="connsiteY3" fmla="*/ 1641711 h 1641711"/>
              <a:gd name="connsiteX4" fmla="*/ 387365 w 431494"/>
              <a:gd name="connsiteY4" fmla="*/ 1563441 h 1641711"/>
              <a:gd name="connsiteX5" fmla="*/ 71154 w 431494"/>
              <a:gd name="connsiteY5" fmla="*/ 1566615 h 1641711"/>
              <a:gd name="connsiteX6" fmla="*/ 65837 w 431494"/>
              <a:gd name="connsiteY6" fmla="*/ 76537 h 1641711"/>
              <a:gd name="connsiteX7" fmla="*/ 386561 w 431494"/>
              <a:gd name="connsiteY7" fmla="*/ 75504 h 1641711"/>
              <a:gd name="connsiteX8" fmla="*/ 384419 w 431494"/>
              <a:gd name="connsiteY8" fmla="*/ 0 h 1641711"/>
              <a:gd name="connsiteX0" fmla="*/ 384419 w 409039"/>
              <a:gd name="connsiteY0" fmla="*/ 0 h 1642067"/>
              <a:gd name="connsiteX1" fmla="*/ 0 w 409039"/>
              <a:gd name="connsiteY1" fmla="*/ 2141 h 1642067"/>
              <a:gd name="connsiteX2" fmla="*/ 0 w 409039"/>
              <a:gd name="connsiteY2" fmla="*/ 1641711 h 1642067"/>
              <a:gd name="connsiteX3" fmla="*/ 387439 w 409039"/>
              <a:gd name="connsiteY3" fmla="*/ 1641711 h 1642067"/>
              <a:gd name="connsiteX4" fmla="*/ 387365 w 409039"/>
              <a:gd name="connsiteY4" fmla="*/ 1563441 h 1642067"/>
              <a:gd name="connsiteX5" fmla="*/ 71154 w 409039"/>
              <a:gd name="connsiteY5" fmla="*/ 1566615 h 1642067"/>
              <a:gd name="connsiteX6" fmla="*/ 65837 w 409039"/>
              <a:gd name="connsiteY6" fmla="*/ 76537 h 1642067"/>
              <a:gd name="connsiteX7" fmla="*/ 386561 w 409039"/>
              <a:gd name="connsiteY7" fmla="*/ 75504 h 1642067"/>
              <a:gd name="connsiteX8" fmla="*/ 384419 w 409039"/>
              <a:gd name="connsiteY8" fmla="*/ 0 h 1642067"/>
              <a:gd name="connsiteX0" fmla="*/ 384419 w 410804"/>
              <a:gd name="connsiteY0" fmla="*/ 0 h 1641711"/>
              <a:gd name="connsiteX1" fmla="*/ 0 w 410804"/>
              <a:gd name="connsiteY1" fmla="*/ 2141 h 1641711"/>
              <a:gd name="connsiteX2" fmla="*/ 0 w 410804"/>
              <a:gd name="connsiteY2" fmla="*/ 1641711 h 1641711"/>
              <a:gd name="connsiteX3" fmla="*/ 387439 w 410804"/>
              <a:gd name="connsiteY3" fmla="*/ 1641711 h 1641711"/>
              <a:gd name="connsiteX4" fmla="*/ 387365 w 410804"/>
              <a:gd name="connsiteY4" fmla="*/ 1563441 h 1641711"/>
              <a:gd name="connsiteX5" fmla="*/ 71154 w 410804"/>
              <a:gd name="connsiteY5" fmla="*/ 1566615 h 1641711"/>
              <a:gd name="connsiteX6" fmla="*/ 65837 w 410804"/>
              <a:gd name="connsiteY6" fmla="*/ 76537 h 1641711"/>
              <a:gd name="connsiteX7" fmla="*/ 386561 w 410804"/>
              <a:gd name="connsiteY7" fmla="*/ 75504 h 1641711"/>
              <a:gd name="connsiteX8" fmla="*/ 384419 w 410804"/>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400294 w 400294"/>
              <a:gd name="connsiteY0" fmla="*/ 0 h 1644886"/>
              <a:gd name="connsiteX1" fmla="*/ 0 w 400294"/>
              <a:gd name="connsiteY1" fmla="*/ 5316 h 1644886"/>
              <a:gd name="connsiteX2" fmla="*/ 0 w 400294"/>
              <a:gd name="connsiteY2" fmla="*/ 1644886 h 1644886"/>
              <a:gd name="connsiteX3" fmla="*/ 387439 w 400294"/>
              <a:gd name="connsiteY3" fmla="*/ 1644886 h 1644886"/>
              <a:gd name="connsiteX4" fmla="*/ 387365 w 400294"/>
              <a:gd name="connsiteY4" fmla="*/ 1566616 h 1644886"/>
              <a:gd name="connsiteX5" fmla="*/ 71154 w 400294"/>
              <a:gd name="connsiteY5" fmla="*/ 1569790 h 1644886"/>
              <a:gd name="connsiteX6" fmla="*/ 65837 w 400294"/>
              <a:gd name="connsiteY6" fmla="*/ 79712 h 1644886"/>
              <a:gd name="connsiteX7" fmla="*/ 386561 w 400294"/>
              <a:gd name="connsiteY7" fmla="*/ 78679 h 1644886"/>
              <a:gd name="connsiteX8" fmla="*/ 400294 w 400294"/>
              <a:gd name="connsiteY8" fmla="*/ 0 h 1644886"/>
              <a:gd name="connsiteX0" fmla="*/ 37806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7806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439" h="1641711">
                <a:moveTo>
                  <a:pt x="384419" y="0"/>
                </a:moveTo>
                <a:lnTo>
                  <a:pt x="0" y="2141"/>
                </a:lnTo>
                <a:lnTo>
                  <a:pt x="0" y="1641711"/>
                </a:lnTo>
                <a:lnTo>
                  <a:pt x="387439" y="1641711"/>
                </a:lnTo>
                <a:cubicBezTo>
                  <a:pt x="387414" y="1615621"/>
                  <a:pt x="387390" y="1589531"/>
                  <a:pt x="387365" y="1563441"/>
                </a:cubicBezTo>
                <a:lnTo>
                  <a:pt x="71154" y="1566615"/>
                </a:lnTo>
                <a:cubicBezTo>
                  <a:pt x="68495" y="821576"/>
                  <a:pt x="68495" y="821576"/>
                  <a:pt x="65837" y="76537"/>
                </a:cubicBezTo>
                <a:lnTo>
                  <a:pt x="386561" y="75504"/>
                </a:lnTo>
                <a:lnTo>
                  <a:pt x="384419" y="0"/>
                </a:lnTo>
                <a:close/>
              </a:path>
            </a:pathLst>
          </a:cu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1" name="TextBox 50"/>
          <p:cNvSpPr txBox="1"/>
          <p:nvPr/>
        </p:nvSpPr>
        <p:spPr>
          <a:xfrm>
            <a:off x="29006938" y="23474284"/>
            <a:ext cx="2194155" cy="923330"/>
          </a:xfrm>
          <a:prstGeom prst="rect">
            <a:avLst/>
          </a:prstGeom>
          <a:noFill/>
        </p:spPr>
        <p:txBody>
          <a:bodyPr wrap="square">
            <a:spAutoFit/>
          </a:bodyPr>
          <a:lstStyle/>
          <a:p>
            <a:pPr>
              <a:defRPr/>
            </a:pPr>
            <a:r>
              <a:rPr lang="en-US" sz="1800" b="1" dirty="0">
                <a:solidFill>
                  <a:schemeClr val="accent3"/>
                </a:solidFill>
                <a:latin typeface="Arial" charset="0"/>
                <a:ea typeface="Arial" charset="0"/>
                <a:cs typeface="Arial" charset="0"/>
              </a:rPr>
              <a:t>Series: </a:t>
            </a:r>
            <a:r>
              <a:rPr lang="en-US" sz="1800" dirty="0">
                <a:solidFill>
                  <a:schemeClr val="accent3"/>
                </a:solidFill>
                <a:latin typeface="Arial" charset="0"/>
                <a:ea typeface="Arial" charset="0"/>
                <a:cs typeface="Arial" charset="0"/>
              </a:rPr>
              <a:t>in et neque dignissim, and in aliquet nisl et umis.</a:t>
            </a:r>
          </a:p>
        </p:txBody>
      </p:sp>
      <p:sp>
        <p:nvSpPr>
          <p:cNvPr id="52" name="TextBox 51"/>
          <p:cNvSpPr txBox="1"/>
          <p:nvPr/>
        </p:nvSpPr>
        <p:spPr>
          <a:xfrm>
            <a:off x="881046" y="29175335"/>
            <a:ext cx="9829800" cy="461665"/>
          </a:xfrm>
          <a:prstGeom prst="rect">
            <a:avLst/>
          </a:prstGeom>
          <a:solidFill>
            <a:schemeClr val="bg1">
              <a:alpha val="42000"/>
            </a:schemeClr>
          </a:solidFill>
        </p:spPr>
        <p:txBody>
          <a:bodyPr>
            <a:spAutoFit/>
          </a:bodyPr>
          <a:lstStyle/>
          <a:p>
            <a:pPr>
              <a:spcBef>
                <a:spcPts val="600"/>
              </a:spcBef>
              <a:buClr>
                <a:schemeClr val="tx2"/>
              </a:buClr>
              <a:defRPr/>
            </a:pPr>
            <a:r>
              <a:rPr lang="en-US" sz="2400" i="1" dirty="0">
                <a:latin typeface="Arial" charset="0"/>
                <a:ea typeface="Arial" charset="0"/>
                <a:cs typeface="Arial" charset="0"/>
              </a:rPr>
              <a:t>Mauris orci mi, varius id diam id, egestas auctor enim. </a:t>
            </a:r>
          </a:p>
        </p:txBody>
      </p:sp>
      <p:sp>
        <p:nvSpPr>
          <p:cNvPr id="53" name="Arc 52"/>
          <p:cNvSpPr/>
          <p:nvPr/>
        </p:nvSpPr>
        <p:spPr>
          <a:xfrm rot="16200000">
            <a:off x="27441406" y="22818527"/>
            <a:ext cx="1968500" cy="2132807"/>
          </a:xfrm>
          <a:prstGeom prst="arc">
            <a:avLst>
              <a:gd name="adj1" fmla="val 16200000"/>
              <a:gd name="adj2" fmla="val 2592668"/>
            </a:avLst>
          </a:prstGeom>
          <a:ln w="38100">
            <a:solidFill>
              <a:schemeClr val="accent3"/>
            </a:solidFill>
            <a:prstDash val="dash"/>
            <a:headEnd type="arrow" w="lg"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pic>
        <p:nvPicPr>
          <p:cNvPr id="54" name="Picture 53"/>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3533594" y="17101944"/>
            <a:ext cx="707508" cy="707508"/>
          </a:xfrm>
          <a:prstGeom prst="rect">
            <a:avLst/>
          </a:prstGeom>
        </p:spPr>
      </p:pic>
      <p:pic>
        <p:nvPicPr>
          <p:cNvPr id="55" name="Picture 54"/>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3533594" y="18200309"/>
            <a:ext cx="707508" cy="707508"/>
          </a:xfrm>
          <a:prstGeom prst="rect">
            <a:avLst/>
          </a:prstGeom>
        </p:spPr>
      </p:pic>
      <p:pic>
        <p:nvPicPr>
          <p:cNvPr id="56" name="Picture 55"/>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3533594" y="19298674"/>
            <a:ext cx="707508" cy="707508"/>
          </a:xfrm>
          <a:prstGeom prst="rect">
            <a:avLst/>
          </a:prstGeom>
        </p:spPr>
      </p:pic>
      <p:pic>
        <p:nvPicPr>
          <p:cNvPr id="57" name="Picture 56"/>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3533594" y="20397039"/>
            <a:ext cx="706387" cy="706387"/>
          </a:xfrm>
          <a:prstGeom prst="rect">
            <a:avLst/>
          </a:prstGeom>
        </p:spPr>
      </p:pic>
      <p:pic>
        <p:nvPicPr>
          <p:cNvPr id="58" name="Picture 57"/>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3533594" y="21494283"/>
            <a:ext cx="707508" cy="707508"/>
          </a:xfrm>
          <a:prstGeom prst="rect">
            <a:avLst/>
          </a:prstGeom>
        </p:spPr>
      </p:pic>
      <p:pic>
        <p:nvPicPr>
          <p:cNvPr id="59" name="Picture 58"/>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33533594" y="22592648"/>
            <a:ext cx="707508" cy="707508"/>
          </a:xfrm>
          <a:prstGeom prst="rect">
            <a:avLst/>
          </a:prstGeom>
        </p:spPr>
      </p:pic>
      <p:pic>
        <p:nvPicPr>
          <p:cNvPr id="60" name="Picture 59"/>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34581031" y="17101944"/>
            <a:ext cx="707508" cy="707508"/>
          </a:xfrm>
          <a:prstGeom prst="rect">
            <a:avLst/>
          </a:prstGeom>
        </p:spPr>
      </p:pic>
      <p:pic>
        <p:nvPicPr>
          <p:cNvPr id="61" name="Picture 60"/>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34581031" y="20373442"/>
            <a:ext cx="707508" cy="707508"/>
          </a:xfrm>
          <a:prstGeom prst="rect">
            <a:avLst/>
          </a:prstGeom>
        </p:spPr>
      </p:pic>
      <p:pic>
        <p:nvPicPr>
          <p:cNvPr id="62" name="Picture 6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933156" y="17101944"/>
            <a:ext cx="707508" cy="707508"/>
          </a:xfrm>
          <a:prstGeom prst="rect">
            <a:avLst/>
          </a:prstGeom>
        </p:spPr>
      </p:pic>
      <p:pic>
        <p:nvPicPr>
          <p:cNvPr id="63" name="Picture 62"/>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6933156" y="18099269"/>
            <a:ext cx="707508" cy="707508"/>
          </a:xfrm>
          <a:prstGeom prst="rect">
            <a:avLst/>
          </a:prstGeom>
        </p:spPr>
      </p:pic>
      <p:pic>
        <p:nvPicPr>
          <p:cNvPr id="64" name="Picture 6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6933156" y="19205363"/>
            <a:ext cx="707508" cy="707508"/>
          </a:xfrm>
          <a:prstGeom prst="rect">
            <a:avLst/>
          </a:prstGeom>
        </p:spPr>
      </p:pic>
      <p:pic>
        <p:nvPicPr>
          <p:cNvPr id="65" name="Picture 64"/>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36933156" y="20287647"/>
            <a:ext cx="707508" cy="707508"/>
          </a:xfrm>
          <a:prstGeom prst="rect">
            <a:avLst/>
          </a:prstGeom>
        </p:spPr>
      </p:pic>
      <p:pic>
        <p:nvPicPr>
          <p:cNvPr id="66" name="Picture 65"/>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36933156" y="21451014"/>
            <a:ext cx="707508" cy="707508"/>
          </a:xfrm>
          <a:prstGeom prst="rect">
            <a:avLst/>
          </a:prstGeom>
        </p:spPr>
      </p:pic>
      <p:pic>
        <p:nvPicPr>
          <p:cNvPr id="67" name="Picture 66"/>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36933156" y="22602736"/>
            <a:ext cx="707508" cy="707508"/>
          </a:xfrm>
          <a:prstGeom prst="rect">
            <a:avLst/>
          </a:prstGeom>
        </p:spPr>
      </p:pic>
      <p:pic>
        <p:nvPicPr>
          <p:cNvPr id="68" name="Picture 67"/>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38151687" y="17101944"/>
            <a:ext cx="707508" cy="707508"/>
          </a:xfrm>
          <a:prstGeom prst="rect">
            <a:avLst/>
          </a:prstGeom>
        </p:spPr>
      </p:pic>
      <p:pic>
        <p:nvPicPr>
          <p:cNvPr id="69" name="Picture 68"/>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38151687" y="18213532"/>
            <a:ext cx="707508" cy="707508"/>
          </a:xfrm>
          <a:prstGeom prst="rect">
            <a:avLst/>
          </a:prstGeom>
        </p:spPr>
      </p:pic>
      <p:pic>
        <p:nvPicPr>
          <p:cNvPr id="70" name="Picture 69"/>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38151687" y="19325120"/>
            <a:ext cx="707508" cy="707508"/>
          </a:xfrm>
          <a:prstGeom prst="rect">
            <a:avLst/>
          </a:prstGeom>
        </p:spPr>
      </p:pic>
      <p:pic>
        <p:nvPicPr>
          <p:cNvPr id="71" name="Picture 70"/>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38151687" y="20436708"/>
            <a:ext cx="707508" cy="707508"/>
          </a:xfrm>
          <a:prstGeom prst="rect">
            <a:avLst/>
          </a:prstGeom>
        </p:spPr>
      </p:pic>
      <p:pic>
        <p:nvPicPr>
          <p:cNvPr id="72" name="Picture 71"/>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38151687" y="21548296"/>
            <a:ext cx="707508" cy="707508"/>
          </a:xfrm>
          <a:prstGeom prst="rect">
            <a:avLst/>
          </a:prstGeom>
        </p:spPr>
      </p:pic>
      <p:pic>
        <p:nvPicPr>
          <p:cNvPr id="73" name="Picture 72"/>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38151687" y="22659886"/>
            <a:ext cx="707508" cy="707508"/>
          </a:xfrm>
          <a:prstGeom prst="rect">
            <a:avLst/>
          </a:prstGeom>
        </p:spPr>
      </p:pic>
      <p:pic>
        <p:nvPicPr>
          <p:cNvPr id="74" name="Picture 73"/>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39429520" y="17101944"/>
            <a:ext cx="707508" cy="707508"/>
          </a:xfrm>
          <a:prstGeom prst="rect">
            <a:avLst/>
          </a:prstGeom>
        </p:spPr>
      </p:pic>
      <p:pic>
        <p:nvPicPr>
          <p:cNvPr id="75" name="Picture 74"/>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39429520" y="18209646"/>
            <a:ext cx="707508" cy="707508"/>
          </a:xfrm>
          <a:prstGeom prst="rect">
            <a:avLst/>
          </a:prstGeom>
        </p:spPr>
      </p:pic>
      <p:pic>
        <p:nvPicPr>
          <p:cNvPr id="76" name="Picture 75"/>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39429520" y="19317348"/>
            <a:ext cx="707508" cy="707508"/>
          </a:xfrm>
          <a:prstGeom prst="rect">
            <a:avLst/>
          </a:prstGeom>
        </p:spPr>
      </p:pic>
      <p:pic>
        <p:nvPicPr>
          <p:cNvPr id="77" name="Picture 76"/>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39429520" y="20425050"/>
            <a:ext cx="707508" cy="707508"/>
          </a:xfrm>
          <a:prstGeom prst="rect">
            <a:avLst/>
          </a:prstGeom>
        </p:spPr>
      </p:pic>
      <p:pic>
        <p:nvPicPr>
          <p:cNvPr id="78" name="Picture 77"/>
          <p:cNvPicPr>
            <a:picLocks noChangeAspect="1"/>
          </p:cNvPicPr>
          <p:nvPr/>
        </p:nvPicPr>
        <p:blipFill>
          <a:blip r:embed="rId35">
            <a:extLst>
              <a:ext uri="{28A0092B-C50C-407E-A947-70E740481C1C}">
                <a14:useLocalDpi xmlns:a14="http://schemas.microsoft.com/office/drawing/2010/main" val="0"/>
              </a:ext>
            </a:extLst>
          </a:blip>
          <a:stretch>
            <a:fillRect/>
          </a:stretch>
        </p:blipFill>
        <p:spPr>
          <a:xfrm>
            <a:off x="39429520" y="21532752"/>
            <a:ext cx="707508" cy="707508"/>
          </a:xfrm>
          <a:prstGeom prst="rect">
            <a:avLst/>
          </a:prstGeom>
        </p:spPr>
      </p:pic>
      <p:pic>
        <p:nvPicPr>
          <p:cNvPr id="79" name="Picture 78"/>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39429520" y="22640455"/>
            <a:ext cx="707508" cy="707508"/>
          </a:xfrm>
          <a:prstGeom prst="rect">
            <a:avLst/>
          </a:prstGeom>
        </p:spPr>
      </p:pic>
      <p:pic>
        <p:nvPicPr>
          <p:cNvPr id="80" name="Picture 79"/>
          <p:cNvPicPr>
            <a:picLocks noChangeAspect="1"/>
          </p:cNvPicPr>
          <p:nvPr/>
        </p:nvPicPr>
        <p:blipFill>
          <a:blip r:embed="rId37">
            <a:extLst>
              <a:ext uri="{28A0092B-C50C-407E-A947-70E740481C1C}">
                <a14:useLocalDpi xmlns:a14="http://schemas.microsoft.com/office/drawing/2010/main" val="0"/>
              </a:ext>
            </a:extLst>
          </a:blip>
          <a:stretch>
            <a:fillRect/>
          </a:stretch>
        </p:blipFill>
        <p:spPr>
          <a:xfrm>
            <a:off x="40813539" y="17101944"/>
            <a:ext cx="707508" cy="707508"/>
          </a:xfrm>
          <a:prstGeom prst="rect">
            <a:avLst/>
          </a:prstGeom>
        </p:spPr>
      </p:pic>
      <p:pic>
        <p:nvPicPr>
          <p:cNvPr id="81" name="Picture 80"/>
          <p:cNvPicPr>
            <a:picLocks noChangeAspect="1"/>
          </p:cNvPicPr>
          <p:nvPr/>
        </p:nvPicPr>
        <p:blipFill>
          <a:blip r:embed="rId38">
            <a:extLst>
              <a:ext uri="{28A0092B-C50C-407E-A947-70E740481C1C}">
                <a14:useLocalDpi xmlns:a14="http://schemas.microsoft.com/office/drawing/2010/main" val="0"/>
              </a:ext>
            </a:extLst>
          </a:blip>
          <a:stretch>
            <a:fillRect/>
          </a:stretch>
        </p:blipFill>
        <p:spPr>
          <a:xfrm>
            <a:off x="40813539" y="18207151"/>
            <a:ext cx="707508" cy="707508"/>
          </a:xfrm>
          <a:prstGeom prst="rect">
            <a:avLst/>
          </a:prstGeom>
        </p:spPr>
      </p:pic>
      <p:pic>
        <p:nvPicPr>
          <p:cNvPr id="82" name="Picture 81"/>
          <p:cNvPicPr>
            <a:picLocks noChangeAspect="1"/>
          </p:cNvPicPr>
          <p:nvPr/>
        </p:nvPicPr>
        <p:blipFill>
          <a:blip r:embed="rId39">
            <a:extLst>
              <a:ext uri="{28A0092B-C50C-407E-A947-70E740481C1C}">
                <a14:useLocalDpi xmlns:a14="http://schemas.microsoft.com/office/drawing/2010/main" val="0"/>
              </a:ext>
            </a:extLst>
          </a:blip>
          <a:stretch>
            <a:fillRect/>
          </a:stretch>
        </p:blipFill>
        <p:spPr>
          <a:xfrm>
            <a:off x="40813539" y="19312358"/>
            <a:ext cx="707508" cy="707508"/>
          </a:xfrm>
          <a:prstGeom prst="rect">
            <a:avLst/>
          </a:prstGeom>
        </p:spPr>
      </p:pic>
      <p:pic>
        <p:nvPicPr>
          <p:cNvPr id="83" name="Picture 82"/>
          <p:cNvPicPr>
            <a:picLocks noChangeAspect="1"/>
          </p:cNvPicPr>
          <p:nvPr/>
        </p:nvPicPr>
        <p:blipFill>
          <a:blip r:embed="rId40">
            <a:extLst>
              <a:ext uri="{28A0092B-C50C-407E-A947-70E740481C1C}">
                <a14:useLocalDpi xmlns:a14="http://schemas.microsoft.com/office/drawing/2010/main" val="0"/>
              </a:ext>
            </a:extLst>
          </a:blip>
          <a:stretch>
            <a:fillRect/>
          </a:stretch>
        </p:blipFill>
        <p:spPr>
          <a:xfrm>
            <a:off x="40813539" y="20417565"/>
            <a:ext cx="707508" cy="707508"/>
          </a:xfrm>
          <a:prstGeom prst="rect">
            <a:avLst/>
          </a:prstGeom>
        </p:spPr>
      </p:pic>
      <p:pic>
        <p:nvPicPr>
          <p:cNvPr id="84" name="Picture 83"/>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a:off x="40813539" y="21522772"/>
            <a:ext cx="707508" cy="707508"/>
          </a:xfrm>
          <a:prstGeom prst="rect">
            <a:avLst/>
          </a:prstGeom>
        </p:spPr>
      </p:pic>
      <p:pic>
        <p:nvPicPr>
          <p:cNvPr id="85" name="Picture 84"/>
          <p:cNvPicPr>
            <a:picLocks noChangeAspect="1"/>
          </p:cNvPicPr>
          <p:nvPr/>
        </p:nvPicPr>
        <p:blipFill>
          <a:blip r:embed="rId42">
            <a:extLst>
              <a:ext uri="{28A0092B-C50C-407E-A947-70E740481C1C}">
                <a14:useLocalDpi xmlns:a14="http://schemas.microsoft.com/office/drawing/2010/main" val="0"/>
              </a:ext>
            </a:extLst>
          </a:blip>
          <a:stretch>
            <a:fillRect/>
          </a:stretch>
        </p:blipFill>
        <p:spPr>
          <a:xfrm>
            <a:off x="40813539" y="22627979"/>
            <a:ext cx="707508" cy="707508"/>
          </a:xfrm>
          <a:prstGeom prst="rect">
            <a:avLst/>
          </a:prstGeom>
        </p:spPr>
      </p:pic>
      <p:pic>
        <p:nvPicPr>
          <p:cNvPr id="86" name="Picture 85"/>
          <p:cNvPicPr>
            <a:picLocks noChangeAspect="1"/>
          </p:cNvPicPr>
          <p:nvPr/>
        </p:nvPicPr>
        <p:blipFill>
          <a:blip r:embed="rId43">
            <a:extLst>
              <a:ext uri="{28A0092B-C50C-407E-A947-70E740481C1C}">
                <a14:useLocalDpi xmlns:a14="http://schemas.microsoft.com/office/drawing/2010/main" val="0"/>
              </a:ext>
            </a:extLst>
          </a:blip>
          <a:stretch>
            <a:fillRect/>
          </a:stretch>
        </p:blipFill>
        <p:spPr>
          <a:xfrm>
            <a:off x="42081526" y="18156419"/>
            <a:ext cx="707508" cy="707508"/>
          </a:xfrm>
          <a:prstGeom prst="rect">
            <a:avLst/>
          </a:prstGeom>
        </p:spPr>
      </p:pic>
      <p:pic>
        <p:nvPicPr>
          <p:cNvPr id="87" name="Picture 86"/>
          <p:cNvPicPr>
            <a:picLocks noChangeAspect="1"/>
          </p:cNvPicPr>
          <p:nvPr/>
        </p:nvPicPr>
        <p:blipFill>
          <a:blip r:embed="rId44">
            <a:extLst>
              <a:ext uri="{28A0092B-C50C-407E-A947-70E740481C1C}">
                <a14:useLocalDpi xmlns:a14="http://schemas.microsoft.com/office/drawing/2010/main" val="0"/>
              </a:ext>
            </a:extLst>
          </a:blip>
          <a:stretch>
            <a:fillRect/>
          </a:stretch>
        </p:blipFill>
        <p:spPr>
          <a:xfrm>
            <a:off x="42081526" y="17101944"/>
            <a:ext cx="707508" cy="707508"/>
          </a:xfrm>
          <a:prstGeom prst="rect">
            <a:avLst/>
          </a:prstGeom>
        </p:spPr>
      </p:pic>
      <p:pic>
        <p:nvPicPr>
          <p:cNvPr id="88" name="Picture 87"/>
          <p:cNvPicPr>
            <a:picLocks noChangeAspect="1"/>
          </p:cNvPicPr>
          <p:nvPr/>
        </p:nvPicPr>
        <p:blipFill>
          <a:blip r:embed="rId45">
            <a:extLst>
              <a:ext uri="{28A0092B-C50C-407E-A947-70E740481C1C}">
                <a14:useLocalDpi xmlns:a14="http://schemas.microsoft.com/office/drawing/2010/main" val="0"/>
              </a:ext>
            </a:extLst>
          </a:blip>
          <a:stretch>
            <a:fillRect/>
          </a:stretch>
        </p:blipFill>
        <p:spPr>
          <a:xfrm>
            <a:off x="34581031" y="18192443"/>
            <a:ext cx="707508" cy="707508"/>
          </a:xfrm>
          <a:prstGeom prst="rect">
            <a:avLst/>
          </a:prstGeom>
        </p:spPr>
      </p:pic>
      <p:pic>
        <p:nvPicPr>
          <p:cNvPr id="89" name="Picture 88"/>
          <p:cNvPicPr>
            <a:picLocks noChangeAspect="1"/>
          </p:cNvPicPr>
          <p:nvPr/>
        </p:nvPicPr>
        <p:blipFill>
          <a:blip r:embed="rId46">
            <a:extLst>
              <a:ext uri="{28A0092B-C50C-407E-A947-70E740481C1C}">
                <a14:useLocalDpi xmlns:a14="http://schemas.microsoft.com/office/drawing/2010/main" val="0"/>
              </a:ext>
            </a:extLst>
          </a:blip>
          <a:stretch>
            <a:fillRect/>
          </a:stretch>
        </p:blipFill>
        <p:spPr>
          <a:xfrm>
            <a:off x="34581031" y="19282942"/>
            <a:ext cx="707508" cy="707508"/>
          </a:xfrm>
          <a:prstGeom prst="rect">
            <a:avLst/>
          </a:prstGeom>
        </p:spPr>
      </p:pic>
      <p:cxnSp>
        <p:nvCxnSpPr>
          <p:cNvPr id="90" name="Straight Connector 89"/>
          <p:cNvCxnSpPr/>
          <p:nvPr/>
        </p:nvCxnSpPr>
        <p:spPr bwMode="auto">
          <a:xfrm>
            <a:off x="36136117" y="17073369"/>
            <a:ext cx="0" cy="6390730"/>
          </a:xfrm>
          <a:prstGeom prst="line">
            <a:avLst/>
          </a:prstGeom>
          <a:noFill/>
          <a:ln w="25400" cap="flat" cmpd="sng" algn="ctr">
            <a:solidFill>
              <a:schemeClr val="tx1"/>
            </a:solidFill>
            <a:prstDash val="dash"/>
            <a:round/>
            <a:headEnd type="none" w="med" len="med"/>
            <a:tailEnd type="none" w="med" len="med"/>
          </a:ln>
          <a:effectLst/>
        </p:spPr>
      </p:cxnSp>
      <p:sp>
        <p:nvSpPr>
          <p:cNvPr id="92" name="TextBox 91"/>
          <p:cNvSpPr txBox="1"/>
          <p:nvPr/>
        </p:nvSpPr>
        <p:spPr>
          <a:xfrm>
            <a:off x="11668741" y="29278025"/>
            <a:ext cx="9829800" cy="461665"/>
          </a:xfrm>
          <a:prstGeom prst="rect">
            <a:avLst/>
          </a:prstGeom>
          <a:solidFill>
            <a:schemeClr val="bg1">
              <a:alpha val="42000"/>
            </a:schemeClr>
          </a:solidFill>
        </p:spPr>
        <p:txBody>
          <a:bodyPr>
            <a:spAutoFit/>
          </a:bodyPr>
          <a:lstStyle/>
          <a:p>
            <a:pPr>
              <a:spcBef>
                <a:spcPts val="600"/>
              </a:spcBef>
              <a:buClr>
                <a:schemeClr val="tx2"/>
              </a:buClr>
              <a:defRPr/>
            </a:pPr>
            <a:r>
              <a:rPr lang="en-US" sz="2400" i="1" dirty="0">
                <a:latin typeface="Arial" charset="0"/>
                <a:ea typeface="Arial" charset="0"/>
                <a:cs typeface="Arial" charset="0"/>
              </a:rPr>
              <a:t>*Unamcorper efficitur sed in nulla. </a:t>
            </a:r>
          </a:p>
        </p:txBody>
      </p:sp>
      <p:cxnSp>
        <p:nvCxnSpPr>
          <p:cNvPr id="93" name="Straight Connector 92"/>
          <p:cNvCxnSpPr/>
          <p:nvPr/>
        </p:nvCxnSpPr>
        <p:spPr bwMode="auto">
          <a:xfrm>
            <a:off x="16640791" y="19609507"/>
            <a:ext cx="0" cy="4466253"/>
          </a:xfrm>
          <a:prstGeom prst="line">
            <a:avLst/>
          </a:prstGeom>
          <a:noFill/>
          <a:ln w="25400" cap="flat" cmpd="sng" algn="ctr">
            <a:solidFill>
              <a:schemeClr val="tx1"/>
            </a:solidFill>
            <a:prstDash val="dash"/>
            <a:round/>
            <a:headEnd type="none" w="med" len="med"/>
            <a:tailEnd type="none" w="med" len="med"/>
          </a:ln>
          <a:effectLst/>
        </p:spPr>
      </p:cxnSp>
      <p:sp>
        <p:nvSpPr>
          <p:cNvPr id="4" name="Picture Placeholder 3">
            <a:extLst>
              <a:ext uri="{FF2B5EF4-FFF2-40B4-BE49-F238E27FC236}">
                <a16:creationId xmlns:a16="http://schemas.microsoft.com/office/drawing/2014/main" id="{4223AD5E-68CA-4724-B618-1195476362DC}"/>
              </a:ext>
            </a:extLst>
          </p:cNvPr>
          <p:cNvSpPr>
            <a:spLocks noGrp="1"/>
          </p:cNvSpPr>
          <p:nvPr>
            <p:ph type="pic" sz="quarter" idx="16"/>
          </p:nvPr>
        </p:nvSpPr>
        <p:spPr>
          <a:xfrm>
            <a:off x="914400" y="22722830"/>
            <a:ext cx="9798050" cy="7452360"/>
          </a:xfrm>
        </p:spPr>
      </p:sp>
    </p:spTree>
    <p:extLst>
      <p:ext uri="{BB962C8B-B14F-4D97-AF65-F5344CB8AC3E}">
        <p14:creationId xmlns:p14="http://schemas.microsoft.com/office/powerpoint/2010/main" val="36028418"/>
      </p:ext>
    </p:extLst>
  </p:cSld>
  <p:clrMapOvr>
    <a:masterClrMapping/>
  </p:clrMapOvr>
</p:sld>
</file>

<file path=ppt/theme/theme1.xml><?xml version="1.0" encoding="utf-8"?>
<a:theme xmlns:a="http://schemas.openxmlformats.org/drawingml/2006/main" name="Research Poster Template">
  <a:themeElements>
    <a:clrScheme name="COST">
      <a:dk1>
        <a:srgbClr val="666666"/>
      </a:dk1>
      <a:lt1>
        <a:srgbClr val="FFFFFF"/>
      </a:lt1>
      <a:dk2>
        <a:srgbClr val="005BBB"/>
      </a:dk2>
      <a:lt2>
        <a:srgbClr val="FFFFFF"/>
      </a:lt2>
      <a:accent1>
        <a:srgbClr val="2D3778"/>
      </a:accent1>
      <a:accent2>
        <a:srgbClr val="E1783C"/>
      </a:accent2>
      <a:accent3>
        <a:srgbClr val="00AFAA"/>
      </a:accent3>
      <a:accent4>
        <a:srgbClr val="692364"/>
      </a:accent4>
      <a:accent5>
        <a:srgbClr val="6E82BE"/>
      </a:accent5>
      <a:accent6>
        <a:srgbClr val="961E64"/>
      </a:accent6>
      <a:hlink>
        <a:srgbClr val="186BB7"/>
      </a:hlink>
      <a:folHlink>
        <a:srgbClr val="D86A4E"/>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104</TotalTime>
  <Words>701</Words>
  <Application>Microsoft Office PowerPoint</Application>
  <PresentationFormat>Custom</PresentationFormat>
  <Paragraphs>71</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ＭＳ Ｐゴシック</vt:lpstr>
      <vt:lpstr>Arial</vt:lpstr>
      <vt:lpstr>Exo</vt:lpstr>
      <vt:lpstr>PT sans</vt:lpstr>
      <vt:lpstr>Research Poster Template</vt:lpstr>
      <vt:lpstr>PowerPoint Presentation</vt:lpstr>
    </vt:vector>
  </TitlesOfParts>
  <Manager/>
  <Company>© University at Buffalo</Company>
  <LinksUpToDate>false</LinksUpToDate>
  <SharedDoc>false</SharedDoc>
  <HyperlinkBase>www.buffalo.edu/brand</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UB Research Poster Template</dc:title>
  <dc:subject/>
  <dc:creator>user</dc:creator>
  <cp:keywords/>
  <dc:description/>
  <cp:lastModifiedBy>Vassilis Tzikoulis</cp:lastModifiedBy>
  <cp:revision>33</cp:revision>
  <cp:lastPrinted>2016-09-29T19:48:31Z</cp:lastPrinted>
  <dcterms:created xsi:type="dcterms:W3CDTF">2016-09-29T18:43:16Z</dcterms:created>
  <dcterms:modified xsi:type="dcterms:W3CDTF">2025-07-04T02:12:40Z</dcterms:modified>
  <cp:category/>
</cp:coreProperties>
</file>