
<file path=[Content_Types].xml><?xml version="1.0" encoding="utf-8"?>
<Types xmlns="http://schemas.openxmlformats.org/package/2006/content-types">
  <Default Extension="png" ContentType="image/png"/>
  <Default Extension="xlsm" ContentType="application/vnd.ms-excel.sheet.macroEnabled.12"/>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2" r:id="rId1"/>
    <p:sldMasterId id="2147483689" r:id="rId2"/>
  </p:sldMasterIdLst>
  <p:handoutMasterIdLst>
    <p:handoutMasterId r:id="rId4"/>
  </p:handoutMasterIdLst>
  <p:sldIdLst>
    <p:sldId id="256" r:id="rId3"/>
  </p:sldIdLst>
  <p:sldSz cx="25199975" cy="35999738"/>
  <p:notesSz cx="6858000" cy="9144000"/>
  <p:defaultTextStyle>
    <a:defPPr>
      <a:defRPr lang="en-US"/>
    </a:defPPr>
    <a:lvl1pPr marL="0" algn="l" defTabSz="2937322" rtl="0" eaLnBrk="1" latinLnBrk="0" hangingPunct="1">
      <a:defRPr sz="5782" kern="1200">
        <a:solidFill>
          <a:schemeClr val="tx1"/>
        </a:solidFill>
        <a:latin typeface="+mn-lt"/>
        <a:ea typeface="+mn-ea"/>
        <a:cs typeface="+mn-cs"/>
      </a:defRPr>
    </a:lvl1pPr>
    <a:lvl2pPr marL="1468661" algn="l" defTabSz="2937322" rtl="0" eaLnBrk="1" latinLnBrk="0" hangingPunct="1">
      <a:defRPr sz="5782" kern="1200">
        <a:solidFill>
          <a:schemeClr val="tx1"/>
        </a:solidFill>
        <a:latin typeface="+mn-lt"/>
        <a:ea typeface="+mn-ea"/>
        <a:cs typeface="+mn-cs"/>
      </a:defRPr>
    </a:lvl2pPr>
    <a:lvl3pPr marL="2937322" algn="l" defTabSz="2937322" rtl="0" eaLnBrk="1" latinLnBrk="0" hangingPunct="1">
      <a:defRPr sz="5782" kern="1200">
        <a:solidFill>
          <a:schemeClr val="tx1"/>
        </a:solidFill>
        <a:latin typeface="+mn-lt"/>
        <a:ea typeface="+mn-ea"/>
        <a:cs typeface="+mn-cs"/>
      </a:defRPr>
    </a:lvl3pPr>
    <a:lvl4pPr marL="4405983" algn="l" defTabSz="2937322" rtl="0" eaLnBrk="1" latinLnBrk="0" hangingPunct="1">
      <a:defRPr sz="5782" kern="1200">
        <a:solidFill>
          <a:schemeClr val="tx1"/>
        </a:solidFill>
        <a:latin typeface="+mn-lt"/>
        <a:ea typeface="+mn-ea"/>
        <a:cs typeface="+mn-cs"/>
      </a:defRPr>
    </a:lvl4pPr>
    <a:lvl5pPr marL="5874644" algn="l" defTabSz="2937322" rtl="0" eaLnBrk="1" latinLnBrk="0" hangingPunct="1">
      <a:defRPr sz="5782" kern="1200">
        <a:solidFill>
          <a:schemeClr val="tx1"/>
        </a:solidFill>
        <a:latin typeface="+mn-lt"/>
        <a:ea typeface="+mn-ea"/>
        <a:cs typeface="+mn-cs"/>
      </a:defRPr>
    </a:lvl5pPr>
    <a:lvl6pPr marL="7343305" algn="l" defTabSz="2937322" rtl="0" eaLnBrk="1" latinLnBrk="0" hangingPunct="1">
      <a:defRPr sz="5782" kern="1200">
        <a:solidFill>
          <a:schemeClr val="tx1"/>
        </a:solidFill>
        <a:latin typeface="+mn-lt"/>
        <a:ea typeface="+mn-ea"/>
        <a:cs typeface="+mn-cs"/>
      </a:defRPr>
    </a:lvl6pPr>
    <a:lvl7pPr marL="8811966" algn="l" defTabSz="2937322" rtl="0" eaLnBrk="1" latinLnBrk="0" hangingPunct="1">
      <a:defRPr sz="5782" kern="1200">
        <a:solidFill>
          <a:schemeClr val="tx1"/>
        </a:solidFill>
        <a:latin typeface="+mn-lt"/>
        <a:ea typeface="+mn-ea"/>
        <a:cs typeface="+mn-cs"/>
      </a:defRPr>
    </a:lvl7pPr>
    <a:lvl8pPr marL="10280627" algn="l" defTabSz="2937322" rtl="0" eaLnBrk="1" latinLnBrk="0" hangingPunct="1">
      <a:defRPr sz="5782" kern="1200">
        <a:solidFill>
          <a:schemeClr val="tx1"/>
        </a:solidFill>
        <a:latin typeface="+mn-lt"/>
        <a:ea typeface="+mn-ea"/>
        <a:cs typeface="+mn-cs"/>
      </a:defRPr>
    </a:lvl8pPr>
    <a:lvl9pPr marL="11749288" algn="l" defTabSz="2937322" rtl="0" eaLnBrk="1" latinLnBrk="0" hangingPunct="1">
      <a:defRPr sz="5782"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64082"/>
    <a:srgbClr val="2D379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MasterView">
  <p:normalViewPr horzBarState="maximized">
    <p:restoredLeft sz="24599"/>
    <p:restoredTop sz="94655"/>
  </p:normalViewPr>
  <p:slideViewPr>
    <p:cSldViewPr snapToGrid="0" snapToObjects="1">
      <p:cViewPr>
        <p:scale>
          <a:sx n="33" d="100"/>
          <a:sy n="33" d="100"/>
        </p:scale>
        <p:origin x="1470" y="-2394"/>
      </p:cViewPr>
      <p:guideLst/>
    </p:cSldViewPr>
  </p:slideViewPr>
  <p:notesTextViewPr>
    <p:cViewPr>
      <p:scale>
        <a:sx n="1" d="1"/>
        <a:sy n="1" d="1"/>
      </p:scale>
      <p:origin x="0" y="0"/>
    </p:cViewPr>
  </p:notesTextViewPr>
  <p:notesViewPr>
    <p:cSldViewPr snapToGrid="0" snapToObjects="1" showGuides="1">
      <p:cViewPr varScale="1">
        <p:scale>
          <a:sx n="101" d="100"/>
          <a:sy n="101" d="100"/>
        </p:scale>
        <p:origin x="3936" y="208"/>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1.xml"/><Relationship Id="rId7" Type="http://schemas.openxmlformats.org/officeDocument/2006/relationships/theme" Target="theme/theme1.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Macro-Enabled_Worksheet.xlsm"/></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Macro-Enabled_Worksheet2.xlsm"/></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3200" b="1" i="0" u="none" strike="noStrike" kern="1200" spc="0" baseline="0">
                <a:solidFill>
                  <a:schemeClr val="tx1"/>
                </a:solidFill>
                <a:latin typeface="+mn-lt"/>
                <a:ea typeface="+mn-ea"/>
                <a:cs typeface="+mn-cs"/>
              </a:defRPr>
            </a:pPr>
            <a:r>
              <a:rPr lang="en-US" sz="3200" b="1" dirty="0">
                <a:solidFill>
                  <a:schemeClr val="tx1"/>
                </a:solidFill>
              </a:rPr>
              <a:t>Chart</a:t>
            </a:r>
            <a:r>
              <a:rPr lang="en-US" sz="3200" b="1" baseline="0" dirty="0">
                <a:solidFill>
                  <a:schemeClr val="tx1"/>
                </a:solidFill>
              </a:rPr>
              <a:t> Title</a:t>
            </a:r>
            <a:endParaRPr lang="en-US" sz="3200" b="1" dirty="0">
              <a:solidFill>
                <a:schemeClr val="tx1"/>
              </a:solidFill>
            </a:endParaRPr>
          </a:p>
        </c:rich>
      </c:tx>
      <c:layout>
        <c:manualLayout>
          <c:xMode val="edge"/>
          <c:yMode val="edge"/>
          <c:x val="0.31977639488861598"/>
          <c:y val="5.7677864208368498E-2"/>
        </c:manualLayout>
      </c:layout>
      <c:overlay val="0"/>
      <c:spPr>
        <a:noFill/>
        <a:ln w="22320">
          <a:noFill/>
        </a:ln>
      </c:spPr>
    </c:title>
    <c:autoTitleDeleted val="0"/>
    <c:plotArea>
      <c:layout>
        <c:manualLayout>
          <c:layoutTarget val="inner"/>
          <c:xMode val="edge"/>
          <c:yMode val="edge"/>
          <c:x val="0.22653482108432799"/>
          <c:y val="0.18120462338795801"/>
          <c:w val="0.51592749296523299"/>
          <c:h val="0.63988916312787303"/>
        </c:manualLayout>
      </c:layout>
      <c:doughnutChart>
        <c:varyColors val="1"/>
        <c:ser>
          <c:idx val="0"/>
          <c:order val="0"/>
          <c:tx>
            <c:strRef>
              <c:f>Sheet1!$B$1</c:f>
              <c:strCache>
                <c:ptCount val="1"/>
                <c:pt idx="0">
                  <c:v>Category</c:v>
                </c:pt>
              </c:strCache>
            </c:strRef>
          </c:tx>
          <c:dPt>
            <c:idx val="0"/>
            <c:bubble3D val="0"/>
            <c:spPr>
              <a:solidFill>
                <a:srgbClr val="005BBB"/>
              </a:solidFill>
              <a:ln w="11160">
                <a:solidFill>
                  <a:srgbClr val="FFFFFF"/>
                </a:solidFill>
                <a:prstDash val="solid"/>
              </a:ln>
            </c:spPr>
            <c:extLst>
              <c:ext xmlns:c16="http://schemas.microsoft.com/office/drawing/2014/chart" uri="{C3380CC4-5D6E-409C-BE32-E72D297353CC}">
                <c16:uniqueId val="{00000001-04A1-422D-8D3A-9EC46264181E}"/>
              </c:ext>
            </c:extLst>
          </c:dPt>
          <c:dPt>
            <c:idx val="1"/>
            <c:bubble3D val="0"/>
            <c:spPr>
              <a:solidFill>
                <a:srgbClr val="41B6E6"/>
              </a:solidFill>
              <a:ln w="11160">
                <a:solidFill>
                  <a:srgbClr val="FFFFFF"/>
                </a:solidFill>
                <a:prstDash val="solid"/>
              </a:ln>
            </c:spPr>
            <c:extLst>
              <c:ext xmlns:c16="http://schemas.microsoft.com/office/drawing/2014/chart" uri="{C3380CC4-5D6E-409C-BE32-E72D297353CC}">
                <c16:uniqueId val="{00000003-04A1-422D-8D3A-9EC46264181E}"/>
              </c:ext>
            </c:extLst>
          </c:dPt>
          <c:dPt>
            <c:idx val="2"/>
            <c:bubble3D val="0"/>
            <c:spPr>
              <a:solidFill>
                <a:srgbClr val="E56D54"/>
              </a:solidFill>
              <a:ln w="11160">
                <a:solidFill>
                  <a:srgbClr val="FFFFFF"/>
                </a:solidFill>
                <a:prstDash val="solid"/>
              </a:ln>
            </c:spPr>
            <c:extLst>
              <c:ext xmlns:c16="http://schemas.microsoft.com/office/drawing/2014/chart" uri="{C3380CC4-5D6E-409C-BE32-E72D297353CC}">
                <c16:uniqueId val="{00000005-04A1-422D-8D3A-9EC46264181E}"/>
              </c:ext>
            </c:extLst>
          </c:dPt>
          <c:cat>
            <c:strRef>
              <c:f>Sheet1!$A$2:$A$4</c:f>
              <c:strCache>
                <c:ptCount val="3"/>
                <c:pt idx="0">
                  <c:v>Series 1</c:v>
                </c:pt>
                <c:pt idx="1">
                  <c:v>Series 2</c:v>
                </c:pt>
                <c:pt idx="2">
                  <c:v>Series 3</c:v>
                </c:pt>
              </c:strCache>
            </c:strRef>
          </c:cat>
          <c:val>
            <c:numRef>
              <c:f>Sheet1!$B$2:$B$4</c:f>
              <c:numCache>
                <c:formatCode>General</c:formatCode>
                <c:ptCount val="3"/>
                <c:pt idx="0">
                  <c:v>8.1999999999999993</c:v>
                </c:pt>
                <c:pt idx="1">
                  <c:v>3.2</c:v>
                </c:pt>
                <c:pt idx="2">
                  <c:v>1.4</c:v>
                </c:pt>
              </c:numCache>
            </c:numRef>
          </c:val>
          <c:extLst>
            <c:ext xmlns:c16="http://schemas.microsoft.com/office/drawing/2014/chart" uri="{C3380CC4-5D6E-409C-BE32-E72D297353CC}">
              <c16:uniqueId val="{00000006-04A1-422D-8D3A-9EC46264181E}"/>
            </c:ext>
          </c:extLst>
        </c:ser>
        <c:dLbls>
          <c:showLegendKey val="0"/>
          <c:showVal val="0"/>
          <c:showCatName val="0"/>
          <c:showSerName val="0"/>
          <c:showPercent val="0"/>
          <c:showBubbleSize val="0"/>
          <c:showLeaderLines val="1"/>
        </c:dLbls>
        <c:firstSliceAng val="0"/>
        <c:holeSize val="50"/>
      </c:doughnutChart>
      <c:spPr>
        <a:noFill/>
        <a:ln w="22320">
          <a:noFill/>
        </a:ln>
      </c:spPr>
    </c:plotArea>
    <c:legend>
      <c:legendPos val="b"/>
      <c:layout>
        <c:manualLayout>
          <c:xMode val="edge"/>
          <c:yMode val="edge"/>
          <c:x val="0.11139899969988901"/>
          <c:y val="0.89354195260385805"/>
          <c:w val="0.78746864812404405"/>
          <c:h val="7.3836395450568498E-2"/>
        </c:manualLayout>
      </c:layout>
      <c:overlay val="0"/>
      <c:spPr>
        <a:noFill/>
        <a:ln w="22320">
          <a:noFill/>
        </a:ln>
      </c:spPr>
      <c:txPr>
        <a:bodyPr rot="0" spcFirstLastPara="1" vertOverflow="ellipsis" vert="horz" wrap="square" anchor="ctr" anchorCtr="1"/>
        <a:lstStyle/>
        <a:p>
          <a:pPr>
            <a:defRPr sz="2400" b="0" i="0" u="none" strike="noStrike" kern="1200" baseline="0">
              <a:solidFill>
                <a:schemeClr val="tx1"/>
              </a:solidFill>
              <a:latin typeface="+mn-lt"/>
              <a:ea typeface="+mn-ea"/>
              <a:cs typeface="+mn-cs"/>
            </a:defRPr>
          </a:pPr>
          <a:endParaRPr lang="el-GR"/>
        </a:p>
      </c:txPr>
    </c:legend>
    <c:plotVisOnly val="1"/>
    <c:dispBlanksAs val="gap"/>
    <c:showDLblsOverMax val="0"/>
  </c:chart>
  <c:spPr>
    <a:noFill/>
    <a:ln>
      <a:noFill/>
    </a:ln>
  </c:spPr>
  <c:txPr>
    <a:bodyPr/>
    <a:lstStyle/>
    <a:p>
      <a:pPr>
        <a:defRPr/>
      </a:pPr>
      <a:endParaRPr lang="el-GR"/>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3600" b="1" i="0" u="none" strike="noStrike" kern="1200" spc="0" baseline="0">
                <a:solidFill>
                  <a:schemeClr val="tx1"/>
                </a:solidFill>
                <a:latin typeface="+mn-lt"/>
                <a:ea typeface="+mn-ea"/>
                <a:cs typeface="+mn-cs"/>
              </a:defRPr>
            </a:pPr>
            <a:r>
              <a:rPr lang="en-US" sz="3200" b="1" dirty="0">
                <a:solidFill>
                  <a:schemeClr val="tx1"/>
                </a:solidFill>
              </a:rPr>
              <a:t>Chart Title</a:t>
            </a:r>
          </a:p>
        </c:rich>
      </c:tx>
      <c:layout>
        <c:manualLayout>
          <c:xMode val="edge"/>
          <c:yMode val="edge"/>
          <c:x val="0.26578038991450997"/>
          <c:y val="0.10371307011441699"/>
        </c:manualLayout>
      </c:layout>
      <c:overlay val="0"/>
      <c:spPr>
        <a:noFill/>
        <a:ln w="22320">
          <a:noFill/>
        </a:ln>
      </c:spPr>
    </c:title>
    <c:autoTitleDeleted val="0"/>
    <c:plotArea>
      <c:layout>
        <c:manualLayout>
          <c:layoutTarget val="inner"/>
          <c:xMode val="edge"/>
          <c:yMode val="edge"/>
          <c:x val="0.22653482108432799"/>
          <c:y val="0.18120462338795801"/>
          <c:w val="0.51592749296523299"/>
          <c:h val="0.63988916312787303"/>
        </c:manualLayout>
      </c:layout>
      <c:doughnutChart>
        <c:varyColors val="1"/>
        <c:ser>
          <c:idx val="0"/>
          <c:order val="0"/>
          <c:tx>
            <c:strRef>
              <c:f>Sheet1!$B$1</c:f>
              <c:strCache>
                <c:ptCount val="1"/>
                <c:pt idx="0">
                  <c:v>Category</c:v>
                </c:pt>
              </c:strCache>
            </c:strRef>
          </c:tx>
          <c:dPt>
            <c:idx val="0"/>
            <c:bubble3D val="0"/>
            <c:spPr>
              <a:solidFill>
                <a:srgbClr val="005BBB"/>
              </a:solidFill>
              <a:ln w="11160">
                <a:solidFill>
                  <a:srgbClr val="FFFFFF"/>
                </a:solidFill>
                <a:prstDash val="solid"/>
              </a:ln>
            </c:spPr>
            <c:extLst>
              <c:ext xmlns:c16="http://schemas.microsoft.com/office/drawing/2014/chart" uri="{C3380CC4-5D6E-409C-BE32-E72D297353CC}">
                <c16:uniqueId val="{00000001-9D04-4986-86E0-E94F3C75E260}"/>
              </c:ext>
            </c:extLst>
          </c:dPt>
          <c:dPt>
            <c:idx val="1"/>
            <c:bubble3D val="0"/>
            <c:spPr>
              <a:solidFill>
                <a:srgbClr val="41B6E6"/>
              </a:solidFill>
              <a:ln w="11160">
                <a:solidFill>
                  <a:srgbClr val="FFFFFF"/>
                </a:solidFill>
                <a:prstDash val="solid"/>
              </a:ln>
            </c:spPr>
            <c:extLst>
              <c:ext xmlns:c16="http://schemas.microsoft.com/office/drawing/2014/chart" uri="{C3380CC4-5D6E-409C-BE32-E72D297353CC}">
                <c16:uniqueId val="{00000003-9D04-4986-86E0-E94F3C75E260}"/>
              </c:ext>
            </c:extLst>
          </c:dPt>
          <c:dPt>
            <c:idx val="2"/>
            <c:bubble3D val="0"/>
            <c:spPr>
              <a:solidFill>
                <a:srgbClr val="E56D54"/>
              </a:solidFill>
              <a:ln w="11160">
                <a:solidFill>
                  <a:srgbClr val="FFFFFF"/>
                </a:solidFill>
                <a:prstDash val="solid"/>
              </a:ln>
            </c:spPr>
            <c:extLst>
              <c:ext xmlns:c16="http://schemas.microsoft.com/office/drawing/2014/chart" uri="{C3380CC4-5D6E-409C-BE32-E72D297353CC}">
                <c16:uniqueId val="{00000005-9D04-4986-86E0-E94F3C75E260}"/>
              </c:ext>
            </c:extLst>
          </c:dPt>
          <c:cat>
            <c:strRef>
              <c:f>Sheet1!$A$2:$A$4</c:f>
              <c:strCache>
                <c:ptCount val="3"/>
                <c:pt idx="0">
                  <c:v>Series 1</c:v>
                </c:pt>
                <c:pt idx="1">
                  <c:v>Series 2</c:v>
                </c:pt>
                <c:pt idx="2">
                  <c:v>Series 3</c:v>
                </c:pt>
              </c:strCache>
            </c:strRef>
          </c:cat>
          <c:val>
            <c:numRef>
              <c:f>Sheet1!$B$2:$B$4</c:f>
              <c:numCache>
                <c:formatCode>General</c:formatCode>
                <c:ptCount val="3"/>
                <c:pt idx="0">
                  <c:v>3</c:v>
                </c:pt>
                <c:pt idx="1">
                  <c:v>3.2</c:v>
                </c:pt>
                <c:pt idx="2">
                  <c:v>1.4</c:v>
                </c:pt>
              </c:numCache>
            </c:numRef>
          </c:val>
          <c:extLst>
            <c:ext xmlns:c16="http://schemas.microsoft.com/office/drawing/2014/chart" uri="{C3380CC4-5D6E-409C-BE32-E72D297353CC}">
              <c16:uniqueId val="{00000006-9D04-4986-86E0-E94F3C75E260}"/>
            </c:ext>
          </c:extLst>
        </c:ser>
        <c:dLbls>
          <c:showLegendKey val="0"/>
          <c:showVal val="0"/>
          <c:showCatName val="0"/>
          <c:showSerName val="0"/>
          <c:showPercent val="0"/>
          <c:showBubbleSize val="0"/>
          <c:showLeaderLines val="1"/>
        </c:dLbls>
        <c:firstSliceAng val="0"/>
        <c:holeSize val="50"/>
      </c:doughnutChart>
      <c:spPr>
        <a:noFill/>
        <a:ln w="22320">
          <a:noFill/>
        </a:ln>
      </c:spPr>
    </c:plotArea>
    <c:legend>
      <c:legendPos val="b"/>
      <c:legendEntry>
        <c:idx val="0"/>
        <c:txPr>
          <a:bodyPr rot="0" spcFirstLastPara="1" vertOverflow="ellipsis" vert="horz" wrap="square" anchor="ctr" anchorCtr="1"/>
          <a:lstStyle/>
          <a:p>
            <a:pPr>
              <a:defRPr sz="2400" b="0" i="0" u="none" strike="noStrike" kern="1200" baseline="0">
                <a:solidFill>
                  <a:schemeClr val="tx1"/>
                </a:solidFill>
                <a:latin typeface="+mn-lt"/>
                <a:ea typeface="+mn-ea"/>
                <a:cs typeface="+mn-cs"/>
              </a:defRPr>
            </a:pPr>
            <a:endParaRPr lang="el-GR"/>
          </a:p>
        </c:txPr>
      </c:legendEntry>
      <c:layout>
        <c:manualLayout>
          <c:xMode val="edge"/>
          <c:yMode val="edge"/>
          <c:x val="2.4733848212852901E-2"/>
          <c:y val="0.80265924102539998"/>
          <c:w val="0.96966312131297205"/>
          <c:h val="0.11598536452599401"/>
        </c:manualLayout>
      </c:layout>
      <c:overlay val="0"/>
      <c:spPr>
        <a:noFill/>
        <a:ln w="22320">
          <a:noFill/>
        </a:ln>
      </c:spPr>
      <c:txPr>
        <a:bodyPr rot="0" spcFirstLastPara="1" vertOverflow="ellipsis" vert="horz" wrap="square" anchor="ctr" anchorCtr="1"/>
        <a:lstStyle/>
        <a:p>
          <a:pPr>
            <a:defRPr sz="2400" b="0" i="0" u="none" strike="noStrike" kern="1200" baseline="0">
              <a:solidFill>
                <a:schemeClr val="tx1"/>
              </a:solidFill>
              <a:latin typeface="+mn-lt"/>
              <a:ea typeface="+mn-ea"/>
              <a:cs typeface="+mn-cs"/>
            </a:defRPr>
          </a:pPr>
          <a:endParaRPr lang="el-GR"/>
        </a:p>
      </c:txPr>
    </c:legend>
    <c:plotVisOnly val="1"/>
    <c:dispBlanksAs val="gap"/>
    <c:showDLblsOverMax val="0"/>
  </c:chart>
  <c:spPr>
    <a:noFill/>
    <a:ln>
      <a:noFill/>
    </a:ln>
  </c:spPr>
  <c:txPr>
    <a:bodyPr/>
    <a:lstStyle/>
    <a:p>
      <a:pPr>
        <a:defRPr/>
      </a:pPr>
      <a:endParaRPr lang="el-GR"/>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3600" b="1" i="0" u="none" strike="noStrike" kern="1200" spc="0" baseline="0">
                <a:solidFill>
                  <a:schemeClr val="tx1"/>
                </a:solidFill>
                <a:latin typeface="+mn-lt"/>
                <a:ea typeface="+mn-ea"/>
                <a:cs typeface="+mn-cs"/>
              </a:defRPr>
            </a:pPr>
            <a:r>
              <a:rPr lang="en-US" sz="3200" b="1" dirty="0">
                <a:solidFill>
                  <a:schemeClr val="tx1"/>
                </a:solidFill>
              </a:rPr>
              <a:t>Chart Title</a:t>
            </a:r>
          </a:p>
        </c:rich>
      </c:tx>
      <c:layout>
        <c:manualLayout>
          <c:xMode val="edge"/>
          <c:yMode val="edge"/>
          <c:x val="0.26578038991450997"/>
          <c:y val="0.10371307011441699"/>
        </c:manualLayout>
      </c:layout>
      <c:overlay val="0"/>
      <c:spPr>
        <a:noFill/>
        <a:ln w="22320">
          <a:noFill/>
        </a:ln>
      </c:spPr>
    </c:title>
    <c:autoTitleDeleted val="0"/>
    <c:plotArea>
      <c:layout>
        <c:manualLayout>
          <c:layoutTarget val="inner"/>
          <c:xMode val="edge"/>
          <c:yMode val="edge"/>
          <c:x val="0.22653482108432799"/>
          <c:y val="0.18120462338795801"/>
          <c:w val="0.51592749296523299"/>
          <c:h val="0.63988916312787303"/>
        </c:manualLayout>
      </c:layout>
      <c:doughnutChart>
        <c:varyColors val="1"/>
        <c:ser>
          <c:idx val="0"/>
          <c:order val="0"/>
          <c:tx>
            <c:strRef>
              <c:f>Sheet1!$B$1</c:f>
              <c:strCache>
                <c:ptCount val="1"/>
                <c:pt idx="0">
                  <c:v>Category</c:v>
                </c:pt>
              </c:strCache>
            </c:strRef>
          </c:tx>
          <c:dPt>
            <c:idx val="0"/>
            <c:bubble3D val="0"/>
            <c:spPr>
              <a:solidFill>
                <a:srgbClr val="005BBB"/>
              </a:solidFill>
              <a:ln w="11160">
                <a:solidFill>
                  <a:srgbClr val="FFFFFF"/>
                </a:solidFill>
                <a:prstDash val="solid"/>
              </a:ln>
            </c:spPr>
            <c:extLst>
              <c:ext xmlns:c16="http://schemas.microsoft.com/office/drawing/2014/chart" uri="{C3380CC4-5D6E-409C-BE32-E72D297353CC}">
                <c16:uniqueId val="{00000001-17E0-4D1C-BDE8-E7A9186586B7}"/>
              </c:ext>
            </c:extLst>
          </c:dPt>
          <c:dPt>
            <c:idx val="1"/>
            <c:bubble3D val="0"/>
            <c:spPr>
              <a:solidFill>
                <a:srgbClr val="41B6E6"/>
              </a:solidFill>
              <a:ln w="11160">
                <a:solidFill>
                  <a:srgbClr val="FFFFFF"/>
                </a:solidFill>
                <a:prstDash val="solid"/>
              </a:ln>
            </c:spPr>
            <c:extLst>
              <c:ext xmlns:c16="http://schemas.microsoft.com/office/drawing/2014/chart" uri="{C3380CC4-5D6E-409C-BE32-E72D297353CC}">
                <c16:uniqueId val="{00000003-17E0-4D1C-BDE8-E7A9186586B7}"/>
              </c:ext>
            </c:extLst>
          </c:dPt>
          <c:dPt>
            <c:idx val="2"/>
            <c:bubble3D val="0"/>
            <c:spPr>
              <a:solidFill>
                <a:srgbClr val="E56D54"/>
              </a:solidFill>
              <a:ln w="11160">
                <a:solidFill>
                  <a:srgbClr val="FFFFFF"/>
                </a:solidFill>
                <a:prstDash val="solid"/>
              </a:ln>
            </c:spPr>
            <c:extLst>
              <c:ext xmlns:c16="http://schemas.microsoft.com/office/drawing/2014/chart" uri="{C3380CC4-5D6E-409C-BE32-E72D297353CC}">
                <c16:uniqueId val="{00000005-17E0-4D1C-BDE8-E7A9186586B7}"/>
              </c:ext>
            </c:extLst>
          </c:dPt>
          <c:cat>
            <c:strRef>
              <c:f>Sheet1!$A$2:$A$4</c:f>
              <c:strCache>
                <c:ptCount val="3"/>
                <c:pt idx="0">
                  <c:v>Series 1</c:v>
                </c:pt>
                <c:pt idx="1">
                  <c:v>Series 2</c:v>
                </c:pt>
                <c:pt idx="2">
                  <c:v>Series 3</c:v>
                </c:pt>
              </c:strCache>
            </c:strRef>
          </c:cat>
          <c:val>
            <c:numRef>
              <c:f>Sheet1!$B$2:$B$4</c:f>
              <c:numCache>
                <c:formatCode>General</c:formatCode>
                <c:ptCount val="3"/>
                <c:pt idx="0">
                  <c:v>3</c:v>
                </c:pt>
                <c:pt idx="1">
                  <c:v>3.2</c:v>
                </c:pt>
                <c:pt idx="2">
                  <c:v>6.4</c:v>
                </c:pt>
              </c:numCache>
            </c:numRef>
          </c:val>
          <c:extLst>
            <c:ext xmlns:c16="http://schemas.microsoft.com/office/drawing/2014/chart" uri="{C3380CC4-5D6E-409C-BE32-E72D297353CC}">
              <c16:uniqueId val="{00000006-17E0-4D1C-BDE8-E7A9186586B7}"/>
            </c:ext>
          </c:extLst>
        </c:ser>
        <c:dLbls>
          <c:showLegendKey val="0"/>
          <c:showVal val="0"/>
          <c:showCatName val="0"/>
          <c:showSerName val="0"/>
          <c:showPercent val="0"/>
          <c:showBubbleSize val="0"/>
          <c:showLeaderLines val="1"/>
        </c:dLbls>
        <c:firstSliceAng val="0"/>
        <c:holeSize val="50"/>
      </c:doughnutChart>
      <c:spPr>
        <a:noFill/>
        <a:ln w="22320">
          <a:noFill/>
        </a:ln>
      </c:spPr>
    </c:plotArea>
    <c:legend>
      <c:legendPos val="b"/>
      <c:legendEntry>
        <c:idx val="0"/>
        <c:txPr>
          <a:bodyPr rot="0" spcFirstLastPara="1" vertOverflow="ellipsis" vert="horz" wrap="square" anchor="ctr" anchorCtr="1"/>
          <a:lstStyle/>
          <a:p>
            <a:pPr>
              <a:defRPr sz="2400" b="0" i="0" u="none" strike="noStrike" kern="1200" baseline="0">
                <a:solidFill>
                  <a:schemeClr val="tx1"/>
                </a:solidFill>
                <a:latin typeface="+mn-lt"/>
                <a:ea typeface="+mn-ea"/>
                <a:cs typeface="+mn-cs"/>
              </a:defRPr>
            </a:pPr>
            <a:endParaRPr lang="el-GR"/>
          </a:p>
        </c:txPr>
      </c:legendEntry>
      <c:layout>
        <c:manualLayout>
          <c:xMode val="edge"/>
          <c:yMode val="edge"/>
          <c:x val="2.4733848212852901E-2"/>
          <c:y val="0.80265924102539998"/>
          <c:w val="0.96966312131297205"/>
          <c:h val="0.11598536452599401"/>
        </c:manualLayout>
      </c:layout>
      <c:overlay val="0"/>
      <c:spPr>
        <a:noFill/>
        <a:ln w="22320">
          <a:noFill/>
        </a:ln>
      </c:spPr>
      <c:txPr>
        <a:bodyPr rot="0" spcFirstLastPara="1" vertOverflow="ellipsis" vert="horz" wrap="square" anchor="ctr" anchorCtr="1"/>
        <a:lstStyle/>
        <a:p>
          <a:pPr>
            <a:defRPr sz="2400" b="0" i="0" u="none" strike="noStrike" kern="1200" baseline="0">
              <a:solidFill>
                <a:schemeClr val="tx1"/>
              </a:solidFill>
              <a:latin typeface="+mn-lt"/>
              <a:ea typeface="+mn-ea"/>
              <a:cs typeface="+mn-cs"/>
            </a:defRPr>
          </a:pPr>
          <a:endParaRPr lang="el-GR"/>
        </a:p>
      </c:txPr>
    </c:legend>
    <c:plotVisOnly val="1"/>
    <c:dispBlanksAs val="gap"/>
    <c:showDLblsOverMax val="0"/>
  </c:chart>
  <c:spPr>
    <a:noFill/>
    <a:ln>
      <a:noFill/>
    </a:ln>
  </c:spPr>
  <c:txPr>
    <a:bodyPr/>
    <a:lstStyle/>
    <a:p>
      <a:pPr>
        <a:defRPr/>
      </a:pPr>
      <a:endParaRPr lang="el-GR"/>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3970" b="1" i="0" u="none" strike="noStrike" kern="1200" spc="0" baseline="0">
                <a:solidFill>
                  <a:schemeClr val="tx1"/>
                </a:solidFill>
                <a:latin typeface="Arial" charset="0"/>
                <a:ea typeface="Arial" charset="0"/>
                <a:cs typeface="Arial" charset="0"/>
              </a:defRPr>
            </a:pPr>
            <a:r>
              <a:rPr lang="en-US" sz="3600" b="1" dirty="0">
                <a:solidFill>
                  <a:schemeClr val="tx1"/>
                </a:solidFill>
                <a:latin typeface="Arial" charset="0"/>
                <a:ea typeface="Arial" charset="0"/>
                <a:cs typeface="Arial" charset="0"/>
              </a:rPr>
              <a:t>Chart</a:t>
            </a:r>
            <a:r>
              <a:rPr lang="en-US" sz="3600" b="1" baseline="0" dirty="0">
                <a:solidFill>
                  <a:schemeClr val="tx1"/>
                </a:solidFill>
                <a:latin typeface="Arial" charset="0"/>
                <a:ea typeface="Arial" charset="0"/>
                <a:cs typeface="Arial" charset="0"/>
              </a:rPr>
              <a:t> Title</a:t>
            </a:r>
            <a:endParaRPr lang="en-US" sz="3600" b="1" dirty="0">
              <a:solidFill>
                <a:schemeClr val="tx1"/>
              </a:solidFill>
              <a:latin typeface="Arial" charset="0"/>
              <a:ea typeface="Arial" charset="0"/>
              <a:cs typeface="Arial" charset="0"/>
            </a:endParaRPr>
          </a:p>
        </c:rich>
      </c:tx>
      <c:layout>
        <c:manualLayout>
          <c:xMode val="edge"/>
          <c:yMode val="edge"/>
          <c:x val="0.38284917498069099"/>
          <c:y val="2.46956303721842E-2"/>
        </c:manualLayout>
      </c:layout>
      <c:overlay val="0"/>
      <c:spPr>
        <a:noFill/>
        <a:ln w="37084">
          <a:noFill/>
        </a:ln>
      </c:spPr>
    </c:title>
    <c:autoTitleDeleted val="0"/>
    <c:plotArea>
      <c:layout>
        <c:manualLayout>
          <c:layoutTarget val="inner"/>
          <c:xMode val="edge"/>
          <c:yMode val="edge"/>
          <c:x val="5.9650506024880201E-2"/>
          <c:y val="0.189494614595316"/>
          <c:w val="0.89237340955380096"/>
          <c:h val="0.61769158787392597"/>
        </c:manualLayout>
      </c:layout>
      <c:barChart>
        <c:barDir val="col"/>
        <c:grouping val="clustered"/>
        <c:varyColors val="0"/>
        <c:ser>
          <c:idx val="0"/>
          <c:order val="0"/>
          <c:tx>
            <c:strRef>
              <c:f>Sheet1!$B$1</c:f>
              <c:strCache>
                <c:ptCount val="1"/>
                <c:pt idx="0">
                  <c:v>Series 1</c:v>
                </c:pt>
              </c:strCache>
            </c:strRef>
          </c:tx>
          <c:spPr>
            <a:solidFill>
              <a:srgbClr val="005BBB"/>
            </a:solidFill>
            <a:ln w="37084">
              <a:noFill/>
            </a:ln>
          </c:spPr>
          <c:invertIfNegative val="0"/>
          <c:cat>
            <c:strRef>
              <c:f>Sheet1!$A$2:$A$5</c:f>
              <c:strCache>
                <c:ptCount val="4"/>
                <c:pt idx="0">
                  <c:v>category </c:v>
                </c:pt>
                <c:pt idx="1">
                  <c:v>category </c:v>
                </c:pt>
                <c:pt idx="2">
                  <c:v>category </c:v>
                </c:pt>
                <c:pt idx="3">
                  <c:v>category </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B9FB-4182-8B31-F095E0A71F12}"/>
            </c:ext>
          </c:extLst>
        </c:ser>
        <c:ser>
          <c:idx val="1"/>
          <c:order val="1"/>
          <c:tx>
            <c:strRef>
              <c:f>Sheet1!$C$1</c:f>
              <c:strCache>
                <c:ptCount val="1"/>
                <c:pt idx="0">
                  <c:v>Series 2</c:v>
                </c:pt>
              </c:strCache>
            </c:strRef>
          </c:tx>
          <c:spPr>
            <a:solidFill>
              <a:srgbClr val="41B6E6"/>
            </a:solidFill>
            <a:ln w="37084">
              <a:noFill/>
            </a:ln>
          </c:spPr>
          <c:invertIfNegative val="0"/>
          <c:cat>
            <c:strRef>
              <c:f>Sheet1!$A$2:$A$5</c:f>
              <c:strCache>
                <c:ptCount val="4"/>
                <c:pt idx="0">
                  <c:v>category </c:v>
                </c:pt>
                <c:pt idx="1">
                  <c:v>category </c:v>
                </c:pt>
                <c:pt idx="2">
                  <c:v>category </c:v>
                </c:pt>
                <c:pt idx="3">
                  <c:v>category </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B9FB-4182-8B31-F095E0A71F12}"/>
            </c:ext>
          </c:extLst>
        </c:ser>
        <c:ser>
          <c:idx val="2"/>
          <c:order val="2"/>
          <c:tx>
            <c:strRef>
              <c:f>Sheet1!$D$1</c:f>
              <c:strCache>
                <c:ptCount val="1"/>
                <c:pt idx="0">
                  <c:v>Series 3</c:v>
                </c:pt>
              </c:strCache>
            </c:strRef>
          </c:tx>
          <c:spPr>
            <a:solidFill>
              <a:srgbClr val="E56D54"/>
            </a:solidFill>
            <a:ln w="37084">
              <a:noFill/>
            </a:ln>
          </c:spPr>
          <c:invertIfNegative val="0"/>
          <c:cat>
            <c:strRef>
              <c:f>Sheet1!$A$2:$A$5</c:f>
              <c:strCache>
                <c:ptCount val="4"/>
                <c:pt idx="0">
                  <c:v>category </c:v>
                </c:pt>
                <c:pt idx="1">
                  <c:v>category </c:v>
                </c:pt>
                <c:pt idx="2">
                  <c:v>category </c:v>
                </c:pt>
                <c:pt idx="3">
                  <c:v>category </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B9FB-4182-8B31-F095E0A71F12}"/>
            </c:ext>
          </c:extLst>
        </c:ser>
        <c:dLbls>
          <c:showLegendKey val="0"/>
          <c:showVal val="0"/>
          <c:showCatName val="0"/>
          <c:showSerName val="0"/>
          <c:showPercent val="0"/>
          <c:showBubbleSize val="0"/>
        </c:dLbls>
        <c:gapWidth val="219"/>
        <c:overlap val="-27"/>
        <c:axId val="-2117731632"/>
        <c:axId val="-2118110032"/>
      </c:barChart>
      <c:catAx>
        <c:axId val="-2117731632"/>
        <c:scaling>
          <c:orientation val="minMax"/>
        </c:scaling>
        <c:delete val="0"/>
        <c:axPos val="b"/>
        <c:numFmt formatCode="General" sourceLinked="1"/>
        <c:majorTickMark val="none"/>
        <c:minorTickMark val="none"/>
        <c:tickLblPos val="nextTo"/>
        <c:spPr>
          <a:noFill/>
          <a:ln w="87983" cap="flat" cmpd="sng" algn="ctr">
            <a:solidFill>
              <a:schemeClr val="bg2">
                <a:lumMod val="50000"/>
              </a:schemeClr>
            </a:solidFill>
            <a:round/>
          </a:ln>
          <a:effectLst/>
        </c:spPr>
        <c:txPr>
          <a:bodyPr rot="-60000000" spcFirstLastPara="1" vertOverflow="ellipsis" vert="horz" wrap="square" anchor="ctr" anchorCtr="1"/>
          <a:lstStyle/>
          <a:p>
            <a:pPr>
              <a:defRPr sz="2800" b="0" i="0" u="none" strike="noStrike" kern="1200" baseline="0">
                <a:solidFill>
                  <a:schemeClr val="tx1"/>
                </a:solidFill>
                <a:latin typeface="Arial" charset="0"/>
                <a:ea typeface="Arial" charset="0"/>
                <a:cs typeface="Arial" charset="0"/>
              </a:defRPr>
            </a:pPr>
            <a:endParaRPr lang="el-GR"/>
          </a:p>
        </c:txPr>
        <c:crossAx val="-2118110032"/>
        <c:crosses val="autoZero"/>
        <c:auto val="1"/>
        <c:lblAlgn val="ctr"/>
        <c:lblOffset val="100"/>
        <c:noMultiLvlLbl val="0"/>
      </c:catAx>
      <c:valAx>
        <c:axId val="-2118110032"/>
        <c:scaling>
          <c:orientation val="minMax"/>
        </c:scaling>
        <c:delete val="0"/>
        <c:axPos val="l"/>
        <c:majorGridlines>
          <c:spPr>
            <a:ln w="20304" cap="flat" cmpd="sng" algn="ctr">
              <a:solidFill>
                <a:schemeClr val="tx1">
                  <a:lumMod val="60000"/>
                  <a:lumOff val="40000"/>
                </a:schemeClr>
              </a:solidFill>
              <a:prstDash val="dash"/>
              <a:round/>
            </a:ln>
            <a:effectLst/>
          </c:spPr>
        </c:majorGridlines>
        <c:numFmt formatCode="General" sourceLinked="1"/>
        <c:majorTickMark val="none"/>
        <c:minorTickMark val="none"/>
        <c:tickLblPos val="nextTo"/>
        <c:spPr>
          <a:ln w="9271">
            <a:noFill/>
          </a:ln>
        </c:spPr>
        <c:txPr>
          <a:bodyPr rot="-60000000" spcFirstLastPara="1" vertOverflow="ellipsis" vert="horz" wrap="square" anchor="ctr" anchorCtr="1"/>
          <a:lstStyle/>
          <a:p>
            <a:pPr>
              <a:defRPr sz="2552" b="0" i="0" u="none" strike="noStrike" kern="1200" baseline="0">
                <a:solidFill>
                  <a:schemeClr val="tx1"/>
                </a:solidFill>
                <a:latin typeface="Arial" charset="0"/>
                <a:ea typeface="Arial" charset="0"/>
                <a:cs typeface="Arial" charset="0"/>
              </a:defRPr>
            </a:pPr>
            <a:endParaRPr lang="el-GR"/>
          </a:p>
        </c:txPr>
        <c:crossAx val="-2117731632"/>
        <c:crosses val="autoZero"/>
        <c:crossBetween val="between"/>
      </c:valAx>
      <c:spPr>
        <a:noFill/>
        <a:ln w="37084">
          <a:noFill/>
        </a:ln>
      </c:spPr>
    </c:plotArea>
    <c:legend>
      <c:legendPos val="b"/>
      <c:legendEntry>
        <c:idx val="0"/>
        <c:txPr>
          <a:bodyPr rot="0" spcFirstLastPara="1" vertOverflow="ellipsis" vert="horz" wrap="square" anchor="ctr" anchorCtr="1"/>
          <a:lstStyle/>
          <a:p>
            <a:pPr>
              <a:defRPr sz="2400" b="0" i="0" u="none" strike="noStrike" kern="1200" baseline="0">
                <a:solidFill>
                  <a:schemeClr val="tx1"/>
                </a:solidFill>
                <a:latin typeface="Arial" charset="0"/>
                <a:ea typeface="Arial" charset="0"/>
                <a:cs typeface="Arial" charset="0"/>
              </a:defRPr>
            </a:pPr>
            <a:endParaRPr lang="el-GR"/>
          </a:p>
        </c:txPr>
      </c:legendEntry>
      <c:layout>
        <c:manualLayout>
          <c:xMode val="edge"/>
          <c:yMode val="edge"/>
          <c:x val="0.24603309371156001"/>
          <c:y val="0.93121241547064004"/>
          <c:w val="0.49653017319412801"/>
          <c:h val="6.0968015008725798E-2"/>
        </c:manualLayout>
      </c:layout>
      <c:overlay val="0"/>
      <c:spPr>
        <a:noFill/>
        <a:ln w="37084">
          <a:noFill/>
        </a:ln>
      </c:spPr>
      <c:txPr>
        <a:bodyPr rot="0" spcFirstLastPara="1" vertOverflow="ellipsis" vert="horz" wrap="square" anchor="ctr" anchorCtr="1"/>
        <a:lstStyle/>
        <a:p>
          <a:pPr>
            <a:defRPr sz="2400" b="0" i="0" u="none" strike="noStrike" kern="1200" baseline="0">
              <a:solidFill>
                <a:schemeClr val="tx1"/>
              </a:solidFill>
              <a:latin typeface="Arial" charset="0"/>
              <a:ea typeface="Arial" charset="0"/>
              <a:cs typeface="Arial" charset="0"/>
            </a:defRPr>
          </a:pPr>
          <a:endParaRPr lang="el-GR"/>
        </a:p>
      </c:txPr>
    </c:legend>
    <c:plotVisOnly val="1"/>
    <c:dispBlanksAs val="gap"/>
    <c:showDLblsOverMax val="0"/>
  </c:chart>
  <c:spPr>
    <a:solidFill>
      <a:schemeClr val="bg1">
        <a:alpha val="62000"/>
      </a:schemeClr>
    </a:solidFill>
    <a:ln>
      <a:noFill/>
    </a:ln>
    <a:effectLst/>
  </c:spPr>
  <c:txPr>
    <a:bodyPr/>
    <a:lstStyle/>
    <a:p>
      <a:pPr>
        <a:defRPr/>
      </a:pPr>
      <a:endParaRPr lang="el-GR"/>
    </a:p>
  </c:txPr>
  <c:externalData r:id="rId1">
    <c:autoUpdate val="0"/>
  </c:externalData>
</c:chartSpac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C9615C9-C6F1-014D-A3A7-7A5DB4A377FE}" type="doc">
      <dgm:prSet loTypeId="urn:microsoft.com/office/officeart/2005/8/layout/pyramid1" loCatId="" qsTypeId="urn:microsoft.com/office/officeart/2005/8/quickstyle/simple1" qsCatId="simple" csTypeId="urn:microsoft.com/office/officeart/2005/8/colors/accent1_2" csCatId="accent1" phldr="1"/>
      <dgm:spPr/>
    </dgm:pt>
    <dgm:pt modelId="{F2A80D4E-DCDF-DD47-B0A0-103201ABFF8D}">
      <dgm:prSet phldrT="[Text]" custT="1"/>
      <dgm:spPr>
        <a:solidFill>
          <a:schemeClr val="accent3"/>
        </a:solidFill>
        <a:ln>
          <a:solidFill>
            <a:schemeClr val="lt1">
              <a:hueOff val="0"/>
              <a:satOff val="0"/>
              <a:lumOff val="0"/>
            </a:schemeClr>
          </a:solidFill>
        </a:ln>
      </dgm:spPr>
      <dgm:t>
        <a:bodyPr anchor="b"/>
        <a:lstStyle/>
        <a:p>
          <a:r>
            <a:rPr lang="en-US" sz="2800" dirty="0">
              <a:solidFill>
                <a:schemeClr val="bg1"/>
              </a:solidFill>
            </a:rPr>
            <a:t>Series 1</a:t>
          </a:r>
          <a:br>
            <a:rPr lang="en-US" sz="2800" dirty="0">
              <a:solidFill>
                <a:schemeClr val="bg1"/>
              </a:solidFill>
            </a:rPr>
          </a:br>
          <a:endParaRPr lang="en-US" sz="1400" dirty="0">
            <a:solidFill>
              <a:schemeClr val="bg1"/>
            </a:solidFill>
          </a:endParaRPr>
        </a:p>
      </dgm:t>
    </dgm:pt>
    <dgm:pt modelId="{AAE9F486-967B-F741-A320-903B7BAD1BB6}" type="parTrans" cxnId="{5F0B9C5A-22D4-104D-A6D7-3D8E89847F26}">
      <dgm:prSet/>
      <dgm:spPr/>
      <dgm:t>
        <a:bodyPr/>
        <a:lstStyle/>
        <a:p>
          <a:endParaRPr lang="en-US"/>
        </a:p>
      </dgm:t>
    </dgm:pt>
    <dgm:pt modelId="{F9FAAC82-4768-9541-B270-7F034CA5B77C}" type="sibTrans" cxnId="{5F0B9C5A-22D4-104D-A6D7-3D8E89847F26}">
      <dgm:prSet/>
      <dgm:spPr/>
      <dgm:t>
        <a:bodyPr/>
        <a:lstStyle/>
        <a:p>
          <a:endParaRPr lang="en-US"/>
        </a:p>
      </dgm:t>
    </dgm:pt>
    <dgm:pt modelId="{7AF5E0A5-A3D5-5044-9AE9-85D2AACDE2EC}">
      <dgm:prSet phldrT="[Text]" custT="1"/>
      <dgm:spPr>
        <a:solidFill>
          <a:schemeClr val="accent2"/>
        </a:solidFill>
        <a:ln w="63500">
          <a:solidFill>
            <a:schemeClr val="bg1"/>
          </a:solidFill>
        </a:ln>
      </dgm:spPr>
      <dgm:t>
        <a:bodyPr anchor="b"/>
        <a:lstStyle/>
        <a:p>
          <a:pPr>
            <a:lnSpc>
              <a:spcPct val="100000"/>
            </a:lnSpc>
          </a:pPr>
          <a:r>
            <a:rPr lang="en-US" sz="2800" dirty="0">
              <a:solidFill>
                <a:schemeClr val="bg1"/>
              </a:solidFill>
            </a:rPr>
            <a:t>Series 2</a:t>
          </a:r>
        </a:p>
        <a:p>
          <a:pPr>
            <a:lnSpc>
              <a:spcPct val="100000"/>
            </a:lnSpc>
          </a:pPr>
          <a:endParaRPr lang="en-US" sz="1400" dirty="0">
            <a:solidFill>
              <a:schemeClr val="bg1"/>
            </a:solidFill>
          </a:endParaRPr>
        </a:p>
      </dgm:t>
    </dgm:pt>
    <dgm:pt modelId="{AB25051B-11ED-0545-8F30-6F13878D99BD}" type="parTrans" cxnId="{34D98D55-F8AB-774C-B43B-231FBFEC5E76}">
      <dgm:prSet/>
      <dgm:spPr/>
      <dgm:t>
        <a:bodyPr/>
        <a:lstStyle/>
        <a:p>
          <a:endParaRPr lang="en-US"/>
        </a:p>
      </dgm:t>
    </dgm:pt>
    <dgm:pt modelId="{A0BD8C14-DE4E-A647-A64E-204A7E481B5F}" type="sibTrans" cxnId="{34D98D55-F8AB-774C-B43B-231FBFEC5E76}">
      <dgm:prSet/>
      <dgm:spPr/>
      <dgm:t>
        <a:bodyPr/>
        <a:lstStyle/>
        <a:p>
          <a:endParaRPr lang="en-US"/>
        </a:p>
      </dgm:t>
    </dgm:pt>
    <dgm:pt modelId="{B9FB34F6-F115-BA4C-A756-11366D60939C}">
      <dgm:prSet phldrT="[Text]" custT="1"/>
      <dgm:spPr>
        <a:ln w="63500">
          <a:solidFill>
            <a:schemeClr val="bg1"/>
          </a:solidFill>
        </a:ln>
      </dgm:spPr>
      <dgm:t>
        <a:bodyPr anchor="b"/>
        <a:lstStyle/>
        <a:p>
          <a:r>
            <a:rPr lang="en-US" sz="2800" dirty="0">
              <a:solidFill>
                <a:schemeClr val="bg1"/>
              </a:solidFill>
            </a:rPr>
            <a:t>Series 3</a:t>
          </a:r>
        </a:p>
        <a:p>
          <a:endParaRPr lang="en-US" sz="1400" dirty="0">
            <a:solidFill>
              <a:schemeClr val="bg1"/>
            </a:solidFill>
          </a:endParaRPr>
        </a:p>
      </dgm:t>
    </dgm:pt>
    <dgm:pt modelId="{AEDBE2E2-9C0E-DD46-9BA3-5962025226F9}" type="parTrans" cxnId="{9315592A-3DBF-904F-9DA5-8A88DCCC5AFB}">
      <dgm:prSet/>
      <dgm:spPr/>
      <dgm:t>
        <a:bodyPr/>
        <a:lstStyle/>
        <a:p>
          <a:endParaRPr lang="en-US"/>
        </a:p>
      </dgm:t>
    </dgm:pt>
    <dgm:pt modelId="{2058F22C-38E1-1B48-B638-4BF7908D4337}" type="sibTrans" cxnId="{9315592A-3DBF-904F-9DA5-8A88DCCC5AFB}">
      <dgm:prSet/>
      <dgm:spPr/>
      <dgm:t>
        <a:bodyPr/>
        <a:lstStyle/>
        <a:p>
          <a:endParaRPr lang="en-US"/>
        </a:p>
      </dgm:t>
    </dgm:pt>
    <dgm:pt modelId="{CC3A4FC8-1BA9-9048-BB1E-D88C367138D1}" type="pres">
      <dgm:prSet presAssocID="{AC9615C9-C6F1-014D-A3A7-7A5DB4A377FE}" presName="Name0" presStyleCnt="0">
        <dgm:presLayoutVars>
          <dgm:dir/>
          <dgm:animLvl val="lvl"/>
          <dgm:resizeHandles val="exact"/>
        </dgm:presLayoutVars>
      </dgm:prSet>
      <dgm:spPr/>
    </dgm:pt>
    <dgm:pt modelId="{C127AABA-8910-AC41-9833-0CFA9A9DF82B}" type="pres">
      <dgm:prSet presAssocID="{F2A80D4E-DCDF-DD47-B0A0-103201ABFF8D}" presName="Name8" presStyleCnt="0"/>
      <dgm:spPr/>
    </dgm:pt>
    <dgm:pt modelId="{3B50DBC0-D324-CC48-814E-1224FFB23FF8}" type="pres">
      <dgm:prSet presAssocID="{F2A80D4E-DCDF-DD47-B0A0-103201ABFF8D}" presName="level" presStyleLbl="node1" presStyleIdx="0" presStyleCnt="3">
        <dgm:presLayoutVars>
          <dgm:chMax val="1"/>
          <dgm:bulletEnabled val="1"/>
        </dgm:presLayoutVars>
      </dgm:prSet>
      <dgm:spPr/>
    </dgm:pt>
    <dgm:pt modelId="{3FE82FCB-BBCE-5F47-A785-76048297C6FA}" type="pres">
      <dgm:prSet presAssocID="{F2A80D4E-DCDF-DD47-B0A0-103201ABFF8D}" presName="levelTx" presStyleLbl="revTx" presStyleIdx="0" presStyleCnt="0">
        <dgm:presLayoutVars>
          <dgm:chMax val="1"/>
          <dgm:bulletEnabled val="1"/>
        </dgm:presLayoutVars>
      </dgm:prSet>
      <dgm:spPr/>
    </dgm:pt>
    <dgm:pt modelId="{4930E1E6-F99E-4A40-AC26-A9A216241580}" type="pres">
      <dgm:prSet presAssocID="{7AF5E0A5-A3D5-5044-9AE9-85D2AACDE2EC}" presName="Name8" presStyleCnt="0"/>
      <dgm:spPr/>
    </dgm:pt>
    <dgm:pt modelId="{49FAE39A-B2CF-D944-B834-B2EF233A6F89}" type="pres">
      <dgm:prSet presAssocID="{7AF5E0A5-A3D5-5044-9AE9-85D2AACDE2EC}" presName="level" presStyleLbl="node1" presStyleIdx="1" presStyleCnt="3" custScaleY="63853" custLinFactNeighborY="0">
        <dgm:presLayoutVars>
          <dgm:chMax val="1"/>
          <dgm:bulletEnabled val="1"/>
        </dgm:presLayoutVars>
      </dgm:prSet>
      <dgm:spPr/>
    </dgm:pt>
    <dgm:pt modelId="{F72C514A-07FD-0547-BA87-CE0EC865697F}" type="pres">
      <dgm:prSet presAssocID="{7AF5E0A5-A3D5-5044-9AE9-85D2AACDE2EC}" presName="levelTx" presStyleLbl="revTx" presStyleIdx="0" presStyleCnt="0">
        <dgm:presLayoutVars>
          <dgm:chMax val="1"/>
          <dgm:bulletEnabled val="1"/>
        </dgm:presLayoutVars>
      </dgm:prSet>
      <dgm:spPr/>
    </dgm:pt>
    <dgm:pt modelId="{8E501972-DD45-2241-8C2D-ABBD79CD69F3}" type="pres">
      <dgm:prSet presAssocID="{B9FB34F6-F115-BA4C-A756-11366D60939C}" presName="Name8" presStyleCnt="0"/>
      <dgm:spPr/>
    </dgm:pt>
    <dgm:pt modelId="{A8C62C20-56D4-5948-84F0-B67C9C2CF512}" type="pres">
      <dgm:prSet presAssocID="{B9FB34F6-F115-BA4C-A756-11366D60939C}" presName="level" presStyleLbl="node1" presStyleIdx="2" presStyleCnt="3" custScaleY="100000" custLinFactNeighborX="1710" custLinFactNeighborY="8901">
        <dgm:presLayoutVars>
          <dgm:chMax val="1"/>
          <dgm:bulletEnabled val="1"/>
        </dgm:presLayoutVars>
      </dgm:prSet>
      <dgm:spPr/>
    </dgm:pt>
    <dgm:pt modelId="{011EBD37-4648-414E-9EBF-6A4C6B6DAA1E}" type="pres">
      <dgm:prSet presAssocID="{B9FB34F6-F115-BA4C-A756-11366D60939C}" presName="levelTx" presStyleLbl="revTx" presStyleIdx="0" presStyleCnt="0">
        <dgm:presLayoutVars>
          <dgm:chMax val="1"/>
          <dgm:bulletEnabled val="1"/>
        </dgm:presLayoutVars>
      </dgm:prSet>
      <dgm:spPr/>
    </dgm:pt>
  </dgm:ptLst>
  <dgm:cxnLst>
    <dgm:cxn modelId="{2AAD4B24-5167-DC45-9903-49CEC76F5C63}" type="presOf" srcId="{F2A80D4E-DCDF-DD47-B0A0-103201ABFF8D}" destId="{3FE82FCB-BBCE-5F47-A785-76048297C6FA}" srcOrd="1" destOrd="0" presId="urn:microsoft.com/office/officeart/2005/8/layout/pyramid1"/>
    <dgm:cxn modelId="{9315592A-3DBF-904F-9DA5-8A88DCCC5AFB}" srcId="{AC9615C9-C6F1-014D-A3A7-7A5DB4A377FE}" destId="{B9FB34F6-F115-BA4C-A756-11366D60939C}" srcOrd="2" destOrd="0" parTransId="{AEDBE2E2-9C0E-DD46-9BA3-5962025226F9}" sibTransId="{2058F22C-38E1-1B48-B638-4BF7908D4337}"/>
    <dgm:cxn modelId="{34D98D55-F8AB-774C-B43B-231FBFEC5E76}" srcId="{AC9615C9-C6F1-014D-A3A7-7A5DB4A377FE}" destId="{7AF5E0A5-A3D5-5044-9AE9-85D2AACDE2EC}" srcOrd="1" destOrd="0" parTransId="{AB25051B-11ED-0545-8F30-6F13878D99BD}" sibTransId="{A0BD8C14-DE4E-A647-A64E-204A7E481B5F}"/>
    <dgm:cxn modelId="{9E553657-81E7-1740-9A9F-FADD12A131DC}" type="presOf" srcId="{F2A80D4E-DCDF-DD47-B0A0-103201ABFF8D}" destId="{3B50DBC0-D324-CC48-814E-1224FFB23FF8}" srcOrd="0" destOrd="0" presId="urn:microsoft.com/office/officeart/2005/8/layout/pyramid1"/>
    <dgm:cxn modelId="{5F0B9C5A-22D4-104D-A6D7-3D8E89847F26}" srcId="{AC9615C9-C6F1-014D-A3A7-7A5DB4A377FE}" destId="{F2A80D4E-DCDF-DD47-B0A0-103201ABFF8D}" srcOrd="0" destOrd="0" parTransId="{AAE9F486-967B-F741-A320-903B7BAD1BB6}" sibTransId="{F9FAAC82-4768-9541-B270-7F034CA5B77C}"/>
    <dgm:cxn modelId="{A3FDC382-1A37-6E43-AA12-844E280DAE5E}" type="presOf" srcId="{7AF5E0A5-A3D5-5044-9AE9-85D2AACDE2EC}" destId="{F72C514A-07FD-0547-BA87-CE0EC865697F}" srcOrd="1" destOrd="0" presId="urn:microsoft.com/office/officeart/2005/8/layout/pyramid1"/>
    <dgm:cxn modelId="{3184AA83-CB55-9A43-89B2-C0EF569EFB56}" type="presOf" srcId="{7AF5E0A5-A3D5-5044-9AE9-85D2AACDE2EC}" destId="{49FAE39A-B2CF-D944-B834-B2EF233A6F89}" srcOrd="0" destOrd="0" presId="urn:microsoft.com/office/officeart/2005/8/layout/pyramid1"/>
    <dgm:cxn modelId="{9C05F29C-DDCC-5F46-B8B9-BF13713EF8F6}" type="presOf" srcId="{B9FB34F6-F115-BA4C-A756-11366D60939C}" destId="{A8C62C20-56D4-5948-84F0-B67C9C2CF512}" srcOrd="0" destOrd="0" presId="urn:microsoft.com/office/officeart/2005/8/layout/pyramid1"/>
    <dgm:cxn modelId="{A43D2FB3-D2CC-0241-A9CA-9FC1E7331734}" type="presOf" srcId="{B9FB34F6-F115-BA4C-A756-11366D60939C}" destId="{011EBD37-4648-414E-9EBF-6A4C6B6DAA1E}" srcOrd="1" destOrd="0" presId="urn:microsoft.com/office/officeart/2005/8/layout/pyramid1"/>
    <dgm:cxn modelId="{6677B6F4-8C6C-174F-85CF-E8C113366D99}" type="presOf" srcId="{AC9615C9-C6F1-014D-A3A7-7A5DB4A377FE}" destId="{CC3A4FC8-1BA9-9048-BB1E-D88C367138D1}" srcOrd="0" destOrd="0" presId="urn:microsoft.com/office/officeart/2005/8/layout/pyramid1"/>
    <dgm:cxn modelId="{7B23D2F1-0A81-804D-8D21-11A4E8D39535}" type="presParOf" srcId="{CC3A4FC8-1BA9-9048-BB1E-D88C367138D1}" destId="{C127AABA-8910-AC41-9833-0CFA9A9DF82B}" srcOrd="0" destOrd="0" presId="urn:microsoft.com/office/officeart/2005/8/layout/pyramid1"/>
    <dgm:cxn modelId="{9201DFD2-1C4A-5440-A895-33A27C551A45}" type="presParOf" srcId="{C127AABA-8910-AC41-9833-0CFA9A9DF82B}" destId="{3B50DBC0-D324-CC48-814E-1224FFB23FF8}" srcOrd="0" destOrd="0" presId="urn:microsoft.com/office/officeart/2005/8/layout/pyramid1"/>
    <dgm:cxn modelId="{9ECF4152-FE75-7246-9C9A-58B77B488740}" type="presParOf" srcId="{C127AABA-8910-AC41-9833-0CFA9A9DF82B}" destId="{3FE82FCB-BBCE-5F47-A785-76048297C6FA}" srcOrd="1" destOrd="0" presId="urn:microsoft.com/office/officeart/2005/8/layout/pyramid1"/>
    <dgm:cxn modelId="{7DC72585-59B4-F14D-8510-BCDCCECCDE98}" type="presParOf" srcId="{CC3A4FC8-1BA9-9048-BB1E-D88C367138D1}" destId="{4930E1E6-F99E-4A40-AC26-A9A216241580}" srcOrd="1" destOrd="0" presId="urn:microsoft.com/office/officeart/2005/8/layout/pyramid1"/>
    <dgm:cxn modelId="{20B25833-AA3F-FC4C-A87F-6FA615AF8CEE}" type="presParOf" srcId="{4930E1E6-F99E-4A40-AC26-A9A216241580}" destId="{49FAE39A-B2CF-D944-B834-B2EF233A6F89}" srcOrd="0" destOrd="0" presId="urn:microsoft.com/office/officeart/2005/8/layout/pyramid1"/>
    <dgm:cxn modelId="{D2FFCCF7-6487-ED47-B8F1-951FBD492B81}" type="presParOf" srcId="{4930E1E6-F99E-4A40-AC26-A9A216241580}" destId="{F72C514A-07FD-0547-BA87-CE0EC865697F}" srcOrd="1" destOrd="0" presId="urn:microsoft.com/office/officeart/2005/8/layout/pyramid1"/>
    <dgm:cxn modelId="{BFABFF3D-69D0-F748-AA25-11EA3435E763}" type="presParOf" srcId="{CC3A4FC8-1BA9-9048-BB1E-D88C367138D1}" destId="{8E501972-DD45-2241-8C2D-ABBD79CD69F3}" srcOrd="2" destOrd="0" presId="urn:microsoft.com/office/officeart/2005/8/layout/pyramid1"/>
    <dgm:cxn modelId="{F2ECE68E-06EE-1A41-A5B1-4C26B85C9CF5}" type="presParOf" srcId="{8E501972-DD45-2241-8C2D-ABBD79CD69F3}" destId="{A8C62C20-56D4-5948-84F0-B67C9C2CF512}" srcOrd="0" destOrd="0" presId="urn:microsoft.com/office/officeart/2005/8/layout/pyramid1"/>
    <dgm:cxn modelId="{5F78994C-F735-684D-BD17-EF68F622ACA0}" type="presParOf" srcId="{8E501972-DD45-2241-8C2D-ABBD79CD69F3}" destId="{011EBD37-4648-414E-9EBF-6A4C6B6DAA1E}" srcOrd="1" destOrd="0" presId="urn:microsoft.com/office/officeart/2005/8/layout/pyramid1"/>
  </dgm:cxnLst>
  <dgm:bg/>
  <dgm:whole/>
  <dgm:extLst>
    <a:ext uri="http://schemas.microsoft.com/office/drawing/2008/diagram">
      <dsp:dataModelExt xmlns:dsp="http://schemas.microsoft.com/office/drawing/2008/diagram" relId="rId13" minVer="http://schemas.openxmlformats.org/drawingml/2006/diagram"/>
    </a:ext>
    <a:ext uri="{C62137D5-CB1D-491B-B009-E17868A290BF}">
      <dgm14:recolorImg xmlns:dgm14="http://schemas.microsoft.com/office/drawing/2010/diagram" val="1"/>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B50DBC0-D324-CC48-814E-1224FFB23FF8}">
      <dsp:nvSpPr>
        <dsp:cNvPr id="0" name=""/>
        <dsp:cNvSpPr/>
      </dsp:nvSpPr>
      <dsp:spPr>
        <a:xfrm>
          <a:off x="1658215" y="0"/>
          <a:ext cx="2024028" cy="1539337"/>
        </a:xfrm>
        <a:prstGeom prst="trapezoid">
          <a:avLst>
            <a:gd name="adj" fmla="val 65744"/>
          </a:avLst>
        </a:prstGeom>
        <a:solidFill>
          <a:schemeClr val="accent3"/>
        </a:solidFill>
        <a:ln w="12700" cap="flat" cmpd="sng" algn="ctr">
          <a:solidFill>
            <a:schemeClr val="lt1">
              <a:hueOff val="0"/>
              <a:satOff val="0"/>
              <a:lum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5560" tIns="35560" rIns="35560" bIns="35560" numCol="1" spcCol="1270" anchor="b" anchorCtr="0">
          <a:noAutofit/>
        </a:bodyPr>
        <a:lstStyle/>
        <a:p>
          <a:pPr marL="0" lvl="0" indent="0" algn="ctr" defTabSz="1244600">
            <a:lnSpc>
              <a:spcPct val="90000"/>
            </a:lnSpc>
            <a:spcBef>
              <a:spcPct val="0"/>
            </a:spcBef>
            <a:spcAft>
              <a:spcPct val="35000"/>
            </a:spcAft>
            <a:buNone/>
          </a:pPr>
          <a:r>
            <a:rPr lang="en-US" sz="2800" kern="1200" dirty="0">
              <a:solidFill>
                <a:schemeClr val="bg1"/>
              </a:solidFill>
            </a:rPr>
            <a:t>Series 1</a:t>
          </a:r>
          <a:br>
            <a:rPr lang="en-US" sz="2800" kern="1200" dirty="0">
              <a:solidFill>
                <a:schemeClr val="bg1"/>
              </a:solidFill>
            </a:rPr>
          </a:br>
          <a:endParaRPr lang="en-US" sz="1400" kern="1200" dirty="0">
            <a:solidFill>
              <a:schemeClr val="bg1"/>
            </a:solidFill>
          </a:endParaRPr>
        </a:p>
      </dsp:txBody>
      <dsp:txXfrm>
        <a:off x="1658215" y="0"/>
        <a:ext cx="2024028" cy="1539337"/>
      </dsp:txXfrm>
    </dsp:sp>
    <dsp:sp modelId="{49FAE39A-B2CF-D944-B834-B2EF233A6F89}">
      <dsp:nvSpPr>
        <dsp:cNvPr id="0" name=""/>
        <dsp:cNvSpPr/>
      </dsp:nvSpPr>
      <dsp:spPr>
        <a:xfrm>
          <a:off x="1012014" y="1539337"/>
          <a:ext cx="3316430" cy="982912"/>
        </a:xfrm>
        <a:prstGeom prst="trapezoid">
          <a:avLst>
            <a:gd name="adj" fmla="val 65744"/>
          </a:avLst>
        </a:prstGeom>
        <a:solidFill>
          <a:schemeClr val="accent2"/>
        </a:solidFill>
        <a:ln w="63500" cap="flat" cmpd="sng" algn="ctr">
          <a:solidFill>
            <a:schemeClr val="bg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5560" tIns="35560" rIns="35560" bIns="35560" numCol="1" spcCol="1270" anchor="b" anchorCtr="0">
          <a:noAutofit/>
        </a:bodyPr>
        <a:lstStyle/>
        <a:p>
          <a:pPr marL="0" lvl="0" indent="0" algn="ctr" defTabSz="1244600">
            <a:lnSpc>
              <a:spcPct val="100000"/>
            </a:lnSpc>
            <a:spcBef>
              <a:spcPct val="0"/>
            </a:spcBef>
            <a:spcAft>
              <a:spcPct val="35000"/>
            </a:spcAft>
            <a:buNone/>
          </a:pPr>
          <a:r>
            <a:rPr lang="en-US" sz="2800" kern="1200" dirty="0">
              <a:solidFill>
                <a:schemeClr val="bg1"/>
              </a:solidFill>
            </a:rPr>
            <a:t>Series 2</a:t>
          </a:r>
        </a:p>
        <a:p>
          <a:pPr marL="0" lvl="0" indent="0" algn="ctr" defTabSz="1244600">
            <a:lnSpc>
              <a:spcPct val="100000"/>
            </a:lnSpc>
            <a:spcBef>
              <a:spcPct val="0"/>
            </a:spcBef>
            <a:spcAft>
              <a:spcPct val="35000"/>
            </a:spcAft>
            <a:buNone/>
          </a:pPr>
          <a:endParaRPr lang="en-US" sz="1400" kern="1200" dirty="0">
            <a:solidFill>
              <a:schemeClr val="bg1"/>
            </a:solidFill>
          </a:endParaRPr>
        </a:p>
      </dsp:txBody>
      <dsp:txXfrm>
        <a:off x="1592389" y="1539337"/>
        <a:ext cx="2155680" cy="982912"/>
      </dsp:txXfrm>
    </dsp:sp>
    <dsp:sp modelId="{A8C62C20-56D4-5948-84F0-B67C9C2CF512}">
      <dsp:nvSpPr>
        <dsp:cNvPr id="0" name=""/>
        <dsp:cNvSpPr/>
      </dsp:nvSpPr>
      <dsp:spPr>
        <a:xfrm>
          <a:off x="0" y="2522249"/>
          <a:ext cx="5340459" cy="1539337"/>
        </a:xfrm>
        <a:prstGeom prst="trapezoid">
          <a:avLst>
            <a:gd name="adj" fmla="val 65744"/>
          </a:avLst>
        </a:prstGeom>
        <a:solidFill>
          <a:schemeClr val="accent1">
            <a:hueOff val="0"/>
            <a:satOff val="0"/>
            <a:lumOff val="0"/>
            <a:alphaOff val="0"/>
          </a:schemeClr>
        </a:solidFill>
        <a:ln w="63500" cap="flat" cmpd="sng" algn="ctr">
          <a:solidFill>
            <a:schemeClr val="bg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5560" tIns="35560" rIns="35560" bIns="35560" numCol="1" spcCol="1270" anchor="b" anchorCtr="0">
          <a:noAutofit/>
        </a:bodyPr>
        <a:lstStyle/>
        <a:p>
          <a:pPr marL="0" lvl="0" indent="0" algn="ctr" defTabSz="1244600">
            <a:lnSpc>
              <a:spcPct val="90000"/>
            </a:lnSpc>
            <a:spcBef>
              <a:spcPct val="0"/>
            </a:spcBef>
            <a:spcAft>
              <a:spcPct val="35000"/>
            </a:spcAft>
            <a:buNone/>
          </a:pPr>
          <a:r>
            <a:rPr lang="en-US" sz="2800" kern="1200" dirty="0">
              <a:solidFill>
                <a:schemeClr val="bg1"/>
              </a:solidFill>
            </a:rPr>
            <a:t>Series 3</a:t>
          </a:r>
        </a:p>
        <a:p>
          <a:pPr marL="0" lvl="0" indent="0" algn="ctr" defTabSz="1244600">
            <a:lnSpc>
              <a:spcPct val="90000"/>
            </a:lnSpc>
            <a:spcBef>
              <a:spcPct val="0"/>
            </a:spcBef>
            <a:spcAft>
              <a:spcPct val="35000"/>
            </a:spcAft>
            <a:buNone/>
          </a:pPr>
          <a:endParaRPr lang="en-US" sz="1400" kern="1200" dirty="0">
            <a:solidFill>
              <a:schemeClr val="bg1"/>
            </a:solidFill>
          </a:endParaRPr>
        </a:p>
      </dsp:txBody>
      <dsp:txXfrm>
        <a:off x="934580" y="2522249"/>
        <a:ext cx="3471298" cy="1539337"/>
      </dsp:txXfrm>
    </dsp:sp>
  </dsp:spTree>
</dsp:drawing>
</file>

<file path=ppt/diagrams/layout1.xml><?xml version="1.0" encoding="utf-8"?>
<dgm:layoutDef xmlns:dgm="http://schemas.openxmlformats.org/drawingml/2006/diagram" xmlns:a="http://schemas.openxmlformats.org/drawingml/2006/main" uniqueId="urn:microsoft.com/office/officeart/2005/8/layout/pyramid1">
  <dgm:title val=""/>
  <dgm:desc val=""/>
  <dgm:catLst>
    <dgm:cat type="pyramid" pri="1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pyra">
          <dgm:param type="linDir" val="fromB"/>
          <dgm:param type="txDir" val="fromT"/>
          <dgm:param type="pyraAcctPos" val="aft"/>
          <dgm:param type="pyraAcctTxMar" val="step"/>
          <dgm:param type="pyraAcctBkgdNode" val="acctBkgd"/>
          <dgm:param type="pyraAcctTxNode" val="acctTx"/>
          <dgm:param type="pyraLvlNode" val="level"/>
        </dgm:alg>
      </dgm:if>
      <dgm:else name="Name3">
        <dgm:alg type="pyra">
          <dgm:param type="linDir" val="fromB"/>
          <dgm:param type="txDir" val="fromT"/>
          <dgm:param type="pyraAcctPos" val="bef"/>
          <dgm:param type="pyraAcctTxMar" val="step"/>
          <dgm:param type="pyraAcctBkgdNode" val="acctBkgd"/>
          <dgm:param type="pyraAcctTxNode" val="acctTx"/>
          <dgm:param type="pyraLvlNode" val="level"/>
        </dgm:alg>
      </dgm:else>
    </dgm:choose>
    <dgm:shape xmlns:r="http://schemas.openxmlformats.org/officeDocument/2006/relationships" r:blip="">
      <dgm:adjLst/>
    </dgm:shape>
    <dgm:presOf/>
    <dgm:choose name="Name4">
      <dgm:if name="Name5" axis="root des" ptType="all node" func="maxDepth" op="gte" val="2">
        <dgm:constrLst>
          <dgm:constr type="primFontSz" for="des" forName="levelTx" op="equ"/>
          <dgm:constr type="secFontSz" for="des" forName="acctTx" op="equ"/>
          <dgm:constr type="pyraAcctRatio" val="0.32"/>
        </dgm:constrLst>
      </dgm:if>
      <dgm:else name="Name6">
        <dgm:constrLst>
          <dgm:constr type="primFontSz" for="des" forName="levelTx" op="equ"/>
          <dgm:constr type="secFontSz" for="des" forName="acctTx" op="equ"/>
          <dgm:constr type="pyraAcctRatio"/>
        </dgm:constrLst>
      </dgm:else>
    </dgm:choose>
    <dgm:ruleLst/>
    <dgm:forEach name="Name7" axis="ch" ptType="node">
      <dgm:layoutNode name="Name8">
        <dgm:alg type="composite">
          <dgm:param type="horzAlign" val="none"/>
        </dgm:alg>
        <dgm:shape xmlns:r="http://schemas.openxmlformats.org/officeDocument/2006/relationships" r:blip="">
          <dgm:adjLst/>
        </dgm:shape>
        <dgm:presOf/>
        <dgm:choose name="Name9">
          <dgm:if name="Name10" axis="self" ptType="node" func="pos" op="equ" val="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dgm:constr type="h" for="ch" forName="levelTx" refType="h" refFor="ch" refForName="level"/>
            </dgm:constrLst>
          </dgm:if>
          <dgm:else name="Name1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fact="0.65"/>
              <dgm:constr type="h" for="ch" forName="levelTx" refType="h" refFor="ch" refForName="level"/>
            </dgm:constrLst>
          </dgm:else>
        </dgm:choose>
        <dgm:ruleLst/>
        <dgm:choose name="Name12">
          <dgm:if name="Name13" axis="ch" ptType="node" func="cnt" op="gte" val="1">
            <dgm:layoutNode name="acctBkgd" styleLbl="alignAcc1">
              <dgm:alg type="sp"/>
              <dgm:shape xmlns:r="http://schemas.openxmlformats.org/officeDocument/2006/relationships" type="nonIsoscelesTrapezoid" r:blip="">
                <dgm:adjLst/>
              </dgm:shape>
              <dgm:presOf axis="des" ptType="node"/>
              <dgm:constrLst/>
              <dgm:ruleLst/>
            </dgm:layoutNode>
            <dgm:layoutNode name="acctTx" styleLbl="alignAcc1">
              <dgm:varLst>
                <dgm:bulletEnabled val="1"/>
              </dgm:varLst>
              <dgm:alg type="tx">
                <dgm:param type="stBulletLvl" val="1"/>
                <dgm:param type="txAnchorVertCh" val="mid"/>
              </dgm:alg>
              <dgm:shape xmlns:r="http://schemas.openxmlformats.org/officeDocument/2006/relationships" type="nonIsoscelesTrapezoid" r:blip="" hideGeom="1">
                <dgm:adjLst/>
              </dgm:shape>
              <dgm:presOf axis="des" ptType="node"/>
              <dgm:constrLst>
                <dgm:constr type="secFontSz" val="65"/>
                <dgm:constr type="primFontSz" refType="secFontSz"/>
                <dgm:constr type="tMarg" refType="secFontSz" fact="0.3"/>
                <dgm:constr type="bMarg" refType="secFontSz" fact="0.3"/>
                <dgm:constr type="lMarg" refType="secFontSz" fact="0.3"/>
                <dgm:constr type="rMarg" refType="secFontSz" fact="0.3"/>
              </dgm:constrLst>
              <dgm:ruleLst>
                <dgm:rule type="secFontSz" val="5" fact="NaN" max="NaN"/>
              </dgm:ruleLst>
            </dgm:layoutNode>
          </dgm:if>
          <dgm:else name="Name14"/>
        </dgm:choose>
        <dgm:layoutNode name="level">
          <dgm:varLst>
            <dgm:chMax val="1"/>
            <dgm:bulletEnabled val="1"/>
          </dgm:varLst>
          <dgm:alg type="sp"/>
          <dgm:shape xmlns:r="http://schemas.openxmlformats.org/officeDocument/2006/relationships" type="trapezoid" r:blip="">
            <dgm:adjLst/>
          </dgm:shape>
          <dgm:presOf axis="self"/>
          <dgm:constrLst>
            <dgm:constr type="h" val="500"/>
            <dgm:constr type="w" val="1"/>
          </dgm:constrLst>
          <dgm:ruleLst/>
        </dgm:layoutNode>
        <dgm:layoutNode name="levelTx" styleLbl="revTx">
          <dgm:varLst>
            <dgm:chMax val="1"/>
            <dgm:bulletEnabled val="1"/>
          </dgm:varLst>
          <dgm:alg type="tx"/>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3496A8FA-5B42-674C-B20D-1B27C6B6ED8B}" type="datetimeFigureOut">
              <a:rPr lang="en-US" smtClean="0"/>
              <a:t>7/4/2025</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DE6A0952-F090-8947-9D2B-4C66FA805076}" type="slidenum">
              <a:rPr lang="en-US" smtClean="0"/>
              <a:t>‹#›</a:t>
            </a:fld>
            <a:endParaRPr lang="en-US"/>
          </a:p>
        </p:txBody>
      </p:sp>
    </p:spTree>
    <p:extLst>
      <p:ext uri="{BB962C8B-B14F-4D97-AF65-F5344CB8AC3E}">
        <p14:creationId xmlns:p14="http://schemas.microsoft.com/office/powerpoint/2010/main" val="191005371"/>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Master" Target="../slideMasters/slideMaster1.xml"/><Relationship Id="rId5" Type="http://schemas.openxmlformats.org/officeDocument/2006/relationships/image" Target="../media/image4.jpg"/><Relationship Id="rId4" Type="http://schemas.openxmlformats.org/officeDocument/2006/relationships/image" Target="../media/image3.jp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5.png"/><Relationship Id="rId1" Type="http://schemas.openxmlformats.org/officeDocument/2006/relationships/slideMaster" Target="../slideMasters/slideMaster2.xml"/><Relationship Id="rId4" Type="http://schemas.openxmlformats.org/officeDocument/2006/relationships/image" Target="../media/image7.jp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Blank Background">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CF4DF46E-D78A-4A29-88B4-935FC473E38D}"/>
              </a:ext>
            </a:extLst>
          </p:cNvPr>
          <p:cNvPicPr/>
          <p:nvPr userDrawn="1"/>
        </p:nvPicPr>
        <p:blipFill>
          <a:blip r:embed="rId2"/>
          <a:stretch>
            <a:fillRect/>
          </a:stretch>
        </p:blipFill>
        <p:spPr>
          <a:xfrm>
            <a:off x="17699288" y="33126279"/>
            <a:ext cx="7500687" cy="2873459"/>
          </a:xfrm>
          <a:prstGeom prst="rect">
            <a:avLst/>
          </a:prstGeom>
        </p:spPr>
      </p:pic>
      <p:sp>
        <p:nvSpPr>
          <p:cNvPr id="27" name="Rectangle 26">
            <a:extLst>
              <a:ext uri="{FF2B5EF4-FFF2-40B4-BE49-F238E27FC236}">
                <a16:creationId xmlns:a16="http://schemas.microsoft.com/office/drawing/2014/main" id="{402407A0-8242-46DD-BDAC-2F6BDCD6B3CF}"/>
              </a:ext>
            </a:extLst>
          </p:cNvPr>
          <p:cNvSpPr/>
          <p:nvPr userDrawn="1"/>
        </p:nvSpPr>
        <p:spPr>
          <a:xfrm>
            <a:off x="16017632" y="3096348"/>
            <a:ext cx="8914218" cy="1552134"/>
          </a:xfrm>
          <a:prstGeom prst="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r"/>
            <a:r>
              <a:rPr lang="en-US" sz="3062" i="1" dirty="0">
                <a:solidFill>
                  <a:schemeClr val="bg1">
                    <a:lumMod val="50000"/>
                  </a:schemeClr>
                </a:solidFill>
              </a:rPr>
              <a:t>CA18233 </a:t>
            </a:r>
          </a:p>
          <a:p>
            <a:pPr algn="r"/>
            <a:r>
              <a:rPr lang="en-US" sz="3062" i="1" dirty="0">
                <a:solidFill>
                  <a:schemeClr val="bg1">
                    <a:lumMod val="50000"/>
                  </a:schemeClr>
                </a:solidFill>
              </a:rPr>
              <a:t>European Network for Innovative Diagnosis and Treatment of Chronic </a:t>
            </a:r>
            <a:r>
              <a:rPr lang="en-US" sz="3062" i="1" dirty="0" err="1">
                <a:solidFill>
                  <a:schemeClr val="bg1">
                    <a:lumMod val="50000"/>
                  </a:schemeClr>
                </a:solidFill>
              </a:rPr>
              <a:t>Neutropenias</a:t>
            </a:r>
            <a:endParaRPr lang="en-GB" sz="3062" i="1" dirty="0">
              <a:solidFill>
                <a:schemeClr val="bg1">
                  <a:lumMod val="50000"/>
                </a:schemeClr>
              </a:solidFill>
            </a:endParaRPr>
          </a:p>
        </p:txBody>
      </p:sp>
      <p:cxnSp>
        <p:nvCxnSpPr>
          <p:cNvPr id="16" name="Straight Connector 15"/>
          <p:cNvCxnSpPr/>
          <p:nvPr userDrawn="1"/>
        </p:nvCxnSpPr>
        <p:spPr bwMode="auto">
          <a:xfrm>
            <a:off x="8469992" y="6424061"/>
            <a:ext cx="0" cy="28135212"/>
          </a:xfrm>
          <a:prstGeom prst="line">
            <a:avLst/>
          </a:prstGeom>
          <a:noFill/>
          <a:ln w="25400" cap="flat" cmpd="sng" algn="ctr">
            <a:solidFill>
              <a:schemeClr val="tx1"/>
            </a:solidFill>
            <a:prstDash val="dash"/>
            <a:round/>
            <a:headEnd type="oval" w="lg" len="lg"/>
            <a:tailEnd type="oval" w="lg" len="lg"/>
          </a:ln>
          <a:effectLst/>
        </p:spPr>
      </p:cxnSp>
      <p:cxnSp>
        <p:nvCxnSpPr>
          <p:cNvPr id="18" name="Straight Connector 17"/>
          <p:cNvCxnSpPr/>
          <p:nvPr userDrawn="1"/>
        </p:nvCxnSpPr>
        <p:spPr bwMode="auto">
          <a:xfrm>
            <a:off x="16686111" y="6428527"/>
            <a:ext cx="0" cy="28124795"/>
          </a:xfrm>
          <a:prstGeom prst="line">
            <a:avLst/>
          </a:prstGeom>
          <a:noFill/>
          <a:ln w="25400" cap="flat" cmpd="sng" algn="ctr">
            <a:solidFill>
              <a:schemeClr val="tx1"/>
            </a:solidFill>
            <a:prstDash val="dash"/>
            <a:round/>
            <a:headEnd type="oval" w="lg" len="lg"/>
            <a:tailEnd type="oval" w="lg" len="lg"/>
          </a:ln>
          <a:effectLst/>
        </p:spPr>
      </p:cxnSp>
      <p:sp>
        <p:nvSpPr>
          <p:cNvPr id="7" name="Picture Placeholder 2"/>
          <p:cNvSpPr>
            <a:spLocks noGrp="1"/>
          </p:cNvSpPr>
          <p:nvPr>
            <p:ph type="pic" sz="quarter" idx="16"/>
          </p:nvPr>
        </p:nvSpPr>
        <p:spPr>
          <a:xfrm>
            <a:off x="699999" y="20994489"/>
            <a:ext cx="7437493" cy="6112456"/>
          </a:xfrm>
          <a:prstGeom prst="rect">
            <a:avLst/>
          </a:prstGeom>
          <a:solidFill>
            <a:schemeClr val="bg2">
              <a:lumMod val="85000"/>
            </a:schemeClr>
          </a:solidFill>
        </p:spPr>
        <p:txBody>
          <a:bodyPr/>
          <a:lstStyle>
            <a:lvl1pPr marL="0" indent="0" algn="ctr">
              <a:buNone/>
              <a:defRPr/>
            </a:lvl1pPr>
          </a:lstStyle>
          <a:p>
            <a:pPr marL="0" indent="0" algn="ctr">
              <a:buNone/>
            </a:pPr>
            <a:endParaRPr lang="en-US" dirty="0"/>
          </a:p>
        </p:txBody>
      </p:sp>
      <p:sp>
        <p:nvSpPr>
          <p:cNvPr id="8" name="Picture Placeholder 2"/>
          <p:cNvSpPr>
            <a:spLocks noGrp="1"/>
          </p:cNvSpPr>
          <p:nvPr>
            <p:ph type="pic" sz="quarter" idx="17"/>
          </p:nvPr>
        </p:nvSpPr>
        <p:spPr>
          <a:xfrm>
            <a:off x="699999" y="28387293"/>
            <a:ext cx="7437493" cy="6112456"/>
          </a:xfrm>
          <a:prstGeom prst="rect">
            <a:avLst/>
          </a:prstGeom>
          <a:solidFill>
            <a:schemeClr val="bg2">
              <a:lumMod val="85000"/>
            </a:schemeClr>
          </a:solidFill>
        </p:spPr>
        <p:txBody>
          <a:bodyPr/>
          <a:lstStyle>
            <a:lvl1pPr marL="0" indent="0" algn="ctr">
              <a:buNone/>
              <a:defRPr/>
            </a:lvl1pPr>
          </a:lstStyle>
          <a:p>
            <a:pPr marL="0" indent="0" algn="ctr">
              <a:buNone/>
            </a:pPr>
            <a:endParaRPr lang="en-US" dirty="0"/>
          </a:p>
        </p:txBody>
      </p:sp>
      <p:sp>
        <p:nvSpPr>
          <p:cNvPr id="11" name="Content Placeholder 9"/>
          <p:cNvSpPr>
            <a:spLocks noGrp="1"/>
          </p:cNvSpPr>
          <p:nvPr>
            <p:ph sz="quarter" idx="10"/>
          </p:nvPr>
        </p:nvSpPr>
        <p:spPr>
          <a:xfrm>
            <a:off x="699999" y="6531203"/>
            <a:ext cx="7437493" cy="13450795"/>
          </a:xfrm>
          <a:prstGeom prst="rect">
            <a:avLst/>
          </a:prstGeom>
        </p:spPr>
        <p:txBody>
          <a:bodyPr/>
          <a:lstStyle>
            <a:lvl1pPr>
              <a:lnSpc>
                <a:spcPts val="3521"/>
              </a:lnSpc>
              <a:spcBef>
                <a:spcPts val="0"/>
              </a:spcBef>
              <a:defRPr sz="2143" baseline="0">
                <a:solidFill>
                  <a:schemeClr val="bg1">
                    <a:lumMod val="50000"/>
                  </a:schemeClr>
                </a:solidFill>
                <a:latin typeface="Arial" charset="0"/>
              </a:defRPr>
            </a:lvl1pPr>
            <a:lvl2pPr>
              <a:lnSpc>
                <a:spcPts val="3521"/>
              </a:lnSpc>
              <a:spcBef>
                <a:spcPts val="0"/>
              </a:spcBef>
              <a:defRPr sz="2143" baseline="0">
                <a:solidFill>
                  <a:schemeClr val="bg1">
                    <a:lumMod val="50000"/>
                  </a:schemeClr>
                </a:solidFill>
                <a:latin typeface="Arial" charset="0"/>
              </a:defRPr>
            </a:lvl2pPr>
            <a:lvl3pPr>
              <a:lnSpc>
                <a:spcPts val="3521"/>
              </a:lnSpc>
              <a:spcBef>
                <a:spcPts val="0"/>
              </a:spcBef>
              <a:defRPr sz="2143" baseline="0">
                <a:solidFill>
                  <a:schemeClr val="bg1">
                    <a:lumMod val="50000"/>
                  </a:schemeClr>
                </a:solidFill>
                <a:latin typeface="Arial" charset="0"/>
              </a:defRPr>
            </a:lvl3pPr>
            <a:lvl4pPr>
              <a:lnSpc>
                <a:spcPts val="3521"/>
              </a:lnSpc>
              <a:spcBef>
                <a:spcPts val="0"/>
              </a:spcBef>
              <a:defRPr sz="2143" baseline="0">
                <a:solidFill>
                  <a:schemeClr val="bg1">
                    <a:lumMod val="50000"/>
                  </a:schemeClr>
                </a:solidFill>
                <a:latin typeface="Arial" charset="0"/>
              </a:defRPr>
            </a:lvl4pPr>
            <a:lvl5pPr marL="1749933" indent="-349987">
              <a:lnSpc>
                <a:spcPts val="3521"/>
              </a:lnSpc>
              <a:spcBef>
                <a:spcPts val="0"/>
              </a:spcBef>
              <a:buClr>
                <a:srgbClr val="245EAC"/>
              </a:buClr>
              <a:buFont typeface="Arial" charset="0"/>
              <a:buChar char="•"/>
              <a:defRPr sz="2143" baseline="0">
                <a:solidFill>
                  <a:schemeClr val="bg1">
                    <a:lumMod val="50000"/>
                  </a:schemeClr>
                </a:solidFill>
                <a:latin typeface="Arial"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Content Placeholder 9"/>
          <p:cNvSpPr>
            <a:spLocks noGrp="1"/>
          </p:cNvSpPr>
          <p:nvPr>
            <p:ph sz="quarter" idx="18"/>
          </p:nvPr>
        </p:nvSpPr>
        <p:spPr>
          <a:xfrm>
            <a:off x="8837492" y="6531203"/>
            <a:ext cx="7516119" cy="16557915"/>
          </a:xfrm>
          <a:prstGeom prst="rect">
            <a:avLst/>
          </a:prstGeom>
        </p:spPr>
        <p:txBody>
          <a:bodyPr/>
          <a:lstStyle>
            <a:lvl1pPr>
              <a:lnSpc>
                <a:spcPts val="3521"/>
              </a:lnSpc>
              <a:spcBef>
                <a:spcPts val="0"/>
              </a:spcBef>
              <a:defRPr sz="2143" baseline="0">
                <a:solidFill>
                  <a:schemeClr val="bg1">
                    <a:lumMod val="50000"/>
                  </a:schemeClr>
                </a:solidFill>
                <a:latin typeface="Arial" charset="0"/>
              </a:defRPr>
            </a:lvl1pPr>
            <a:lvl2pPr>
              <a:lnSpc>
                <a:spcPts val="3521"/>
              </a:lnSpc>
              <a:spcBef>
                <a:spcPts val="0"/>
              </a:spcBef>
              <a:defRPr sz="2143" baseline="0">
                <a:solidFill>
                  <a:schemeClr val="bg1">
                    <a:lumMod val="50000"/>
                  </a:schemeClr>
                </a:solidFill>
                <a:latin typeface="Arial" charset="0"/>
              </a:defRPr>
            </a:lvl2pPr>
            <a:lvl3pPr>
              <a:lnSpc>
                <a:spcPts val="3521"/>
              </a:lnSpc>
              <a:spcBef>
                <a:spcPts val="0"/>
              </a:spcBef>
              <a:defRPr sz="2143" baseline="0">
                <a:solidFill>
                  <a:schemeClr val="bg1">
                    <a:lumMod val="50000"/>
                  </a:schemeClr>
                </a:solidFill>
                <a:latin typeface="Arial" charset="0"/>
              </a:defRPr>
            </a:lvl3pPr>
            <a:lvl4pPr>
              <a:lnSpc>
                <a:spcPts val="3521"/>
              </a:lnSpc>
              <a:spcBef>
                <a:spcPts val="0"/>
              </a:spcBef>
              <a:defRPr sz="2143" baseline="0">
                <a:solidFill>
                  <a:schemeClr val="bg1">
                    <a:lumMod val="50000"/>
                  </a:schemeClr>
                </a:solidFill>
                <a:latin typeface="Arial" charset="0"/>
              </a:defRPr>
            </a:lvl4pPr>
            <a:lvl5pPr marL="1749933" indent="-349987">
              <a:lnSpc>
                <a:spcPts val="3521"/>
              </a:lnSpc>
              <a:spcBef>
                <a:spcPts val="0"/>
              </a:spcBef>
              <a:buClr>
                <a:srgbClr val="245EAC"/>
              </a:buClr>
              <a:buFont typeface="Arial" charset="0"/>
              <a:buChar char="•"/>
              <a:defRPr sz="2143" baseline="0">
                <a:solidFill>
                  <a:schemeClr val="bg1">
                    <a:lumMod val="50000"/>
                  </a:schemeClr>
                </a:solidFill>
                <a:latin typeface="Arial"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5" name="Content Placeholder 9"/>
          <p:cNvSpPr>
            <a:spLocks noGrp="1"/>
          </p:cNvSpPr>
          <p:nvPr>
            <p:ph sz="quarter" idx="23"/>
          </p:nvPr>
        </p:nvSpPr>
        <p:spPr>
          <a:xfrm>
            <a:off x="8837491" y="29362924"/>
            <a:ext cx="7480394" cy="5136826"/>
          </a:xfrm>
          <a:prstGeom prst="rect">
            <a:avLst/>
          </a:prstGeom>
        </p:spPr>
        <p:txBody>
          <a:bodyPr/>
          <a:lstStyle>
            <a:lvl1pPr>
              <a:lnSpc>
                <a:spcPts val="3521"/>
              </a:lnSpc>
              <a:spcBef>
                <a:spcPts val="0"/>
              </a:spcBef>
              <a:defRPr sz="2143" baseline="0">
                <a:solidFill>
                  <a:schemeClr val="bg1">
                    <a:lumMod val="50000"/>
                  </a:schemeClr>
                </a:solidFill>
                <a:latin typeface="Arial" charset="0"/>
              </a:defRPr>
            </a:lvl1pPr>
            <a:lvl2pPr>
              <a:lnSpc>
                <a:spcPts val="3521"/>
              </a:lnSpc>
              <a:spcBef>
                <a:spcPts val="0"/>
              </a:spcBef>
              <a:defRPr sz="2143" baseline="0">
                <a:solidFill>
                  <a:schemeClr val="bg1">
                    <a:lumMod val="50000"/>
                  </a:schemeClr>
                </a:solidFill>
                <a:latin typeface="Arial" charset="0"/>
              </a:defRPr>
            </a:lvl2pPr>
            <a:lvl3pPr>
              <a:lnSpc>
                <a:spcPts val="3521"/>
              </a:lnSpc>
              <a:spcBef>
                <a:spcPts val="0"/>
              </a:spcBef>
              <a:defRPr sz="2143" baseline="0">
                <a:solidFill>
                  <a:schemeClr val="bg1">
                    <a:lumMod val="50000"/>
                  </a:schemeClr>
                </a:solidFill>
                <a:latin typeface="Arial" charset="0"/>
              </a:defRPr>
            </a:lvl3pPr>
            <a:lvl4pPr>
              <a:lnSpc>
                <a:spcPts val="3521"/>
              </a:lnSpc>
              <a:spcBef>
                <a:spcPts val="0"/>
              </a:spcBef>
              <a:defRPr sz="2143" baseline="0">
                <a:solidFill>
                  <a:schemeClr val="bg1">
                    <a:lumMod val="50000"/>
                  </a:schemeClr>
                </a:solidFill>
                <a:latin typeface="Arial" charset="0"/>
              </a:defRPr>
            </a:lvl4pPr>
            <a:lvl5pPr marL="1749933" indent="-349987">
              <a:lnSpc>
                <a:spcPts val="3521"/>
              </a:lnSpc>
              <a:spcBef>
                <a:spcPts val="0"/>
              </a:spcBef>
              <a:buClr>
                <a:srgbClr val="245EAC"/>
              </a:buClr>
              <a:buFont typeface="Arial" charset="0"/>
              <a:buChar char="•"/>
              <a:defRPr sz="2143" baseline="0">
                <a:solidFill>
                  <a:schemeClr val="bg1">
                    <a:lumMod val="50000"/>
                  </a:schemeClr>
                </a:solidFill>
                <a:latin typeface="Arial"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Content Placeholder 9"/>
          <p:cNvSpPr>
            <a:spLocks noGrp="1"/>
          </p:cNvSpPr>
          <p:nvPr>
            <p:ph sz="quarter" idx="24"/>
          </p:nvPr>
        </p:nvSpPr>
        <p:spPr>
          <a:xfrm>
            <a:off x="8837491" y="23583181"/>
            <a:ext cx="7480394" cy="5255895"/>
          </a:xfrm>
          <a:prstGeom prst="rect">
            <a:avLst/>
          </a:prstGeom>
        </p:spPr>
        <p:txBody>
          <a:bodyPr/>
          <a:lstStyle>
            <a:lvl1pPr>
              <a:lnSpc>
                <a:spcPts val="3521"/>
              </a:lnSpc>
              <a:spcBef>
                <a:spcPts val="0"/>
              </a:spcBef>
              <a:defRPr sz="2143" baseline="0">
                <a:solidFill>
                  <a:schemeClr val="bg1">
                    <a:lumMod val="50000"/>
                  </a:schemeClr>
                </a:solidFill>
                <a:latin typeface="Arial" charset="0"/>
              </a:defRPr>
            </a:lvl1pPr>
            <a:lvl2pPr>
              <a:lnSpc>
                <a:spcPts val="3521"/>
              </a:lnSpc>
              <a:spcBef>
                <a:spcPts val="0"/>
              </a:spcBef>
              <a:defRPr sz="2143" baseline="0">
                <a:solidFill>
                  <a:schemeClr val="bg1">
                    <a:lumMod val="50000"/>
                  </a:schemeClr>
                </a:solidFill>
                <a:latin typeface="Arial" charset="0"/>
              </a:defRPr>
            </a:lvl2pPr>
            <a:lvl3pPr>
              <a:lnSpc>
                <a:spcPts val="3521"/>
              </a:lnSpc>
              <a:spcBef>
                <a:spcPts val="0"/>
              </a:spcBef>
              <a:defRPr sz="2143" baseline="0">
                <a:solidFill>
                  <a:schemeClr val="bg1">
                    <a:lumMod val="50000"/>
                  </a:schemeClr>
                </a:solidFill>
                <a:latin typeface="Arial" charset="0"/>
              </a:defRPr>
            </a:lvl3pPr>
            <a:lvl4pPr>
              <a:lnSpc>
                <a:spcPts val="3521"/>
              </a:lnSpc>
              <a:spcBef>
                <a:spcPts val="0"/>
              </a:spcBef>
              <a:defRPr sz="2143" baseline="0">
                <a:solidFill>
                  <a:schemeClr val="bg1">
                    <a:lumMod val="50000"/>
                  </a:schemeClr>
                </a:solidFill>
                <a:latin typeface="Arial" charset="0"/>
              </a:defRPr>
            </a:lvl4pPr>
            <a:lvl5pPr marL="1749933" indent="-349987">
              <a:lnSpc>
                <a:spcPts val="3521"/>
              </a:lnSpc>
              <a:spcBef>
                <a:spcPts val="0"/>
              </a:spcBef>
              <a:buClr>
                <a:srgbClr val="245EAC"/>
              </a:buClr>
              <a:buFont typeface="Arial" charset="0"/>
              <a:buChar char="•"/>
              <a:defRPr sz="2143" baseline="0">
                <a:solidFill>
                  <a:schemeClr val="bg1">
                    <a:lumMod val="50000"/>
                  </a:schemeClr>
                </a:solidFill>
                <a:latin typeface="Arial"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9" name="Picture Placeholder 2"/>
          <p:cNvSpPr>
            <a:spLocks noGrp="1"/>
          </p:cNvSpPr>
          <p:nvPr>
            <p:ph type="pic" sz="quarter" idx="25"/>
          </p:nvPr>
        </p:nvSpPr>
        <p:spPr>
          <a:xfrm>
            <a:off x="17054338" y="16484255"/>
            <a:ext cx="7500687" cy="6112456"/>
          </a:xfrm>
          <a:prstGeom prst="rect">
            <a:avLst/>
          </a:prstGeom>
          <a:solidFill>
            <a:schemeClr val="bg2">
              <a:lumMod val="85000"/>
            </a:schemeClr>
          </a:solidFill>
        </p:spPr>
        <p:txBody>
          <a:bodyPr/>
          <a:lstStyle>
            <a:lvl1pPr marL="0" indent="0" algn="ctr">
              <a:buNone/>
              <a:defRPr/>
            </a:lvl1pPr>
          </a:lstStyle>
          <a:p>
            <a:pPr marL="0" indent="0" algn="ctr">
              <a:buNone/>
            </a:pPr>
            <a:endParaRPr lang="en-US" dirty="0"/>
          </a:p>
        </p:txBody>
      </p:sp>
      <p:sp>
        <p:nvSpPr>
          <p:cNvPr id="20" name="Content Placeholder 9"/>
          <p:cNvSpPr>
            <a:spLocks noGrp="1"/>
          </p:cNvSpPr>
          <p:nvPr>
            <p:ph sz="quarter" idx="20"/>
          </p:nvPr>
        </p:nvSpPr>
        <p:spPr>
          <a:xfrm>
            <a:off x="17054338" y="6531203"/>
            <a:ext cx="7500687" cy="9269819"/>
          </a:xfrm>
          <a:prstGeom prst="rect">
            <a:avLst/>
          </a:prstGeom>
        </p:spPr>
        <p:txBody>
          <a:bodyPr/>
          <a:lstStyle>
            <a:lvl1pPr>
              <a:lnSpc>
                <a:spcPts val="3521"/>
              </a:lnSpc>
              <a:spcBef>
                <a:spcPts val="0"/>
              </a:spcBef>
              <a:defRPr sz="2143" baseline="0">
                <a:solidFill>
                  <a:schemeClr val="bg1">
                    <a:lumMod val="50000"/>
                  </a:schemeClr>
                </a:solidFill>
                <a:latin typeface="Arial" charset="0"/>
              </a:defRPr>
            </a:lvl1pPr>
            <a:lvl2pPr>
              <a:lnSpc>
                <a:spcPts val="3521"/>
              </a:lnSpc>
              <a:spcBef>
                <a:spcPts val="0"/>
              </a:spcBef>
              <a:defRPr sz="2143" baseline="0">
                <a:solidFill>
                  <a:schemeClr val="bg1">
                    <a:lumMod val="50000"/>
                  </a:schemeClr>
                </a:solidFill>
                <a:latin typeface="Arial" charset="0"/>
              </a:defRPr>
            </a:lvl2pPr>
            <a:lvl3pPr>
              <a:lnSpc>
                <a:spcPts val="3521"/>
              </a:lnSpc>
              <a:spcBef>
                <a:spcPts val="0"/>
              </a:spcBef>
              <a:defRPr sz="2143" baseline="0">
                <a:solidFill>
                  <a:schemeClr val="bg1">
                    <a:lumMod val="50000"/>
                  </a:schemeClr>
                </a:solidFill>
                <a:latin typeface="Arial" charset="0"/>
              </a:defRPr>
            </a:lvl3pPr>
            <a:lvl4pPr>
              <a:lnSpc>
                <a:spcPts val="3521"/>
              </a:lnSpc>
              <a:spcBef>
                <a:spcPts val="0"/>
              </a:spcBef>
              <a:defRPr sz="2143" baseline="0">
                <a:solidFill>
                  <a:schemeClr val="bg1">
                    <a:lumMod val="50000"/>
                  </a:schemeClr>
                </a:solidFill>
                <a:latin typeface="Arial" charset="0"/>
              </a:defRPr>
            </a:lvl4pPr>
            <a:lvl5pPr marL="1749933" indent="-349987">
              <a:lnSpc>
                <a:spcPts val="3521"/>
              </a:lnSpc>
              <a:spcBef>
                <a:spcPts val="0"/>
              </a:spcBef>
              <a:buClr>
                <a:srgbClr val="245EAC"/>
              </a:buClr>
              <a:buFont typeface="Arial" charset="0"/>
              <a:buChar char="•"/>
              <a:defRPr sz="2143" baseline="0">
                <a:solidFill>
                  <a:schemeClr val="bg1">
                    <a:lumMod val="50000"/>
                  </a:schemeClr>
                </a:solidFill>
                <a:latin typeface="Arial"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1" name="Content Placeholder 9"/>
          <p:cNvSpPr>
            <a:spLocks noGrp="1"/>
          </p:cNvSpPr>
          <p:nvPr>
            <p:ph sz="quarter" idx="21"/>
          </p:nvPr>
        </p:nvSpPr>
        <p:spPr>
          <a:xfrm>
            <a:off x="17054338" y="23279945"/>
            <a:ext cx="7474804" cy="11219804"/>
          </a:xfrm>
          <a:prstGeom prst="rect">
            <a:avLst/>
          </a:prstGeom>
        </p:spPr>
        <p:txBody>
          <a:bodyPr/>
          <a:lstStyle>
            <a:lvl1pPr>
              <a:lnSpc>
                <a:spcPts val="3521"/>
              </a:lnSpc>
              <a:spcBef>
                <a:spcPts val="0"/>
              </a:spcBef>
              <a:defRPr sz="2143" baseline="0">
                <a:solidFill>
                  <a:schemeClr val="bg1">
                    <a:lumMod val="50000"/>
                  </a:schemeClr>
                </a:solidFill>
                <a:latin typeface="Arial" charset="0"/>
              </a:defRPr>
            </a:lvl1pPr>
            <a:lvl2pPr>
              <a:lnSpc>
                <a:spcPts val="3521"/>
              </a:lnSpc>
              <a:spcBef>
                <a:spcPts val="0"/>
              </a:spcBef>
              <a:defRPr sz="2143" baseline="0">
                <a:solidFill>
                  <a:schemeClr val="bg1">
                    <a:lumMod val="50000"/>
                  </a:schemeClr>
                </a:solidFill>
                <a:latin typeface="Arial" charset="0"/>
              </a:defRPr>
            </a:lvl2pPr>
            <a:lvl3pPr>
              <a:lnSpc>
                <a:spcPts val="3521"/>
              </a:lnSpc>
              <a:spcBef>
                <a:spcPts val="0"/>
              </a:spcBef>
              <a:defRPr sz="2143" baseline="0">
                <a:solidFill>
                  <a:schemeClr val="bg1">
                    <a:lumMod val="50000"/>
                  </a:schemeClr>
                </a:solidFill>
                <a:latin typeface="Arial" charset="0"/>
              </a:defRPr>
            </a:lvl3pPr>
            <a:lvl4pPr>
              <a:lnSpc>
                <a:spcPts val="3521"/>
              </a:lnSpc>
              <a:spcBef>
                <a:spcPts val="0"/>
              </a:spcBef>
              <a:defRPr sz="2143" baseline="0">
                <a:solidFill>
                  <a:schemeClr val="bg1">
                    <a:lumMod val="50000"/>
                  </a:schemeClr>
                </a:solidFill>
                <a:latin typeface="Arial" charset="0"/>
              </a:defRPr>
            </a:lvl4pPr>
            <a:lvl5pPr marL="1749933" indent="-349987">
              <a:lnSpc>
                <a:spcPts val="3521"/>
              </a:lnSpc>
              <a:spcBef>
                <a:spcPts val="0"/>
              </a:spcBef>
              <a:buClr>
                <a:srgbClr val="245EAC"/>
              </a:buClr>
              <a:buFont typeface="Arial" charset="0"/>
              <a:buChar char="•"/>
              <a:defRPr sz="2143" baseline="0">
                <a:solidFill>
                  <a:schemeClr val="bg1">
                    <a:lumMod val="50000"/>
                  </a:schemeClr>
                </a:solidFill>
                <a:latin typeface="Arial"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3" name="Picture 2">
            <a:extLst>
              <a:ext uri="{FF2B5EF4-FFF2-40B4-BE49-F238E27FC236}">
                <a16:creationId xmlns:a16="http://schemas.microsoft.com/office/drawing/2014/main" id="{3D51BE9E-0A6A-4BED-97CC-B5DE1FDA2946}"/>
              </a:ext>
            </a:extLst>
          </p:cNvPr>
          <p:cNvPicPr>
            <a:picLocks noChangeAspect="1"/>
          </p:cNvPicPr>
          <p:nvPr userDrawn="1"/>
        </p:nvPicPr>
        <p:blipFill>
          <a:blip r:embed="rId3"/>
          <a:stretch>
            <a:fillRect/>
          </a:stretch>
        </p:blipFill>
        <p:spPr>
          <a:xfrm>
            <a:off x="21539349" y="770628"/>
            <a:ext cx="2989794" cy="1801873"/>
          </a:xfrm>
          <a:prstGeom prst="rect">
            <a:avLst/>
          </a:prstGeom>
        </p:spPr>
      </p:pic>
      <p:pic>
        <p:nvPicPr>
          <p:cNvPr id="25" name="Image 1" descr="Logo-Cost-europe-ppt.jpg">
            <a:extLst>
              <a:ext uri="{FF2B5EF4-FFF2-40B4-BE49-F238E27FC236}">
                <a16:creationId xmlns:a16="http://schemas.microsoft.com/office/drawing/2014/main" id="{C7495B19-9F62-4815-9651-82083F683695}"/>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699999" y="34642159"/>
            <a:ext cx="9430546" cy="1114575"/>
          </a:xfrm>
          <a:prstGeom prst="rect">
            <a:avLst/>
          </a:prstGeom>
        </p:spPr>
      </p:pic>
      <p:pic>
        <p:nvPicPr>
          <p:cNvPr id="26" name="Image 2" descr="Logo-Cost-ppt.jpg">
            <a:extLst>
              <a:ext uri="{FF2B5EF4-FFF2-40B4-BE49-F238E27FC236}">
                <a16:creationId xmlns:a16="http://schemas.microsoft.com/office/drawing/2014/main" id="{A651B7CC-6861-47C2-B633-DB6E2994488D}"/>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7669845" y="990293"/>
            <a:ext cx="3273425" cy="1274309"/>
          </a:xfrm>
          <a:prstGeom prst="rect">
            <a:avLst/>
          </a:prstGeom>
        </p:spPr>
      </p:pic>
    </p:spTree>
    <p:extLst>
      <p:ext uri="{BB962C8B-B14F-4D97-AF65-F5344CB8AC3E}">
        <p14:creationId xmlns:p14="http://schemas.microsoft.com/office/powerpoint/2010/main" val="1411146558"/>
      </p:ext>
    </p:extLst>
  </p:cSld>
  <p:clrMapOvr>
    <a:masterClrMapping/>
  </p:clrMapOvr>
  <p:extLst>
    <p:ext uri="{DCECCB84-F9BA-43D5-87BE-67443E8EF086}">
      <p15:sldGuideLst xmlns:p15="http://schemas.microsoft.com/office/powerpoint/2012/main">
        <p15:guide id="1" orient="horz" pos="21732" userDrawn="1">
          <p15:clr>
            <a:srgbClr val="FBAE40"/>
          </p15:clr>
        </p15:guide>
        <p15:guide id="2" pos="441" userDrawn="1">
          <p15:clr>
            <a:srgbClr val="FBAE40"/>
          </p15:clr>
        </p15:guide>
        <p15:guide id="3" pos="15451" userDrawn="1">
          <p15:clr>
            <a:srgbClr val="FBAE40"/>
          </p15:clr>
        </p15:guide>
        <p15:guide id="4" orient="horz" pos="4114" userDrawn="1">
          <p15:clr>
            <a:srgbClr val="FBAE40"/>
          </p15:clr>
        </p15:guide>
        <p15:guide id="5" pos="10289" userDrawn="1">
          <p15:clr>
            <a:srgbClr val="FBAE40"/>
          </p15:clr>
        </p15:guide>
        <p15:guide id="6" pos="5126" userDrawn="1">
          <p15:clr>
            <a:srgbClr val="FBAE40"/>
          </p15:clr>
        </p15:guide>
        <p15:guide id="7" pos="5567" userDrawn="1">
          <p15:clr>
            <a:srgbClr val="FBAE40"/>
          </p15:clr>
        </p15:guide>
        <p15:guide id="8" pos="1073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35780" y="2399982"/>
            <a:ext cx="8127648" cy="8399939"/>
          </a:xfrm>
        </p:spPr>
        <p:txBody>
          <a:bodyPr anchor="b"/>
          <a:lstStyle>
            <a:lvl1pPr>
              <a:defRPr sz="8819"/>
            </a:lvl1pPr>
          </a:lstStyle>
          <a:p>
            <a:r>
              <a:rPr lang="en-US"/>
              <a:t>Click to edit Master title style</a:t>
            </a:r>
            <a:endParaRPr lang="en-US" dirty="0"/>
          </a:p>
        </p:txBody>
      </p:sp>
      <p:sp>
        <p:nvSpPr>
          <p:cNvPr id="3" name="Picture Placeholder 2"/>
          <p:cNvSpPr>
            <a:spLocks noGrp="1" noChangeAspect="1"/>
          </p:cNvSpPr>
          <p:nvPr>
            <p:ph type="pic" idx="1"/>
          </p:nvPr>
        </p:nvSpPr>
        <p:spPr>
          <a:xfrm>
            <a:off x="10713272" y="5183304"/>
            <a:ext cx="12757487" cy="25583147"/>
          </a:xfrm>
        </p:spPr>
        <p:txBody>
          <a:bodyPr anchor="t"/>
          <a:lstStyle>
            <a:lvl1pPr marL="0" indent="0">
              <a:buNone/>
              <a:defRPr sz="8819"/>
            </a:lvl1pPr>
            <a:lvl2pPr marL="1259997" indent="0">
              <a:buNone/>
              <a:defRPr sz="7717"/>
            </a:lvl2pPr>
            <a:lvl3pPr marL="2519995" indent="0">
              <a:buNone/>
              <a:defRPr sz="6614"/>
            </a:lvl3pPr>
            <a:lvl4pPr marL="3779992" indent="0">
              <a:buNone/>
              <a:defRPr sz="5512"/>
            </a:lvl4pPr>
            <a:lvl5pPr marL="5039990" indent="0">
              <a:buNone/>
              <a:defRPr sz="5512"/>
            </a:lvl5pPr>
            <a:lvl6pPr marL="6299987" indent="0">
              <a:buNone/>
              <a:defRPr sz="5512"/>
            </a:lvl6pPr>
            <a:lvl7pPr marL="7559985" indent="0">
              <a:buNone/>
              <a:defRPr sz="5512"/>
            </a:lvl7pPr>
            <a:lvl8pPr marL="8819982" indent="0">
              <a:buNone/>
              <a:defRPr sz="5512"/>
            </a:lvl8pPr>
            <a:lvl9pPr marL="10079980" indent="0">
              <a:buNone/>
              <a:defRPr sz="5512"/>
            </a:lvl9pPr>
          </a:lstStyle>
          <a:p>
            <a:r>
              <a:rPr lang="en-US"/>
              <a:t>Click icon to add picture</a:t>
            </a:r>
            <a:endParaRPr lang="en-US" dirty="0"/>
          </a:p>
        </p:txBody>
      </p:sp>
      <p:sp>
        <p:nvSpPr>
          <p:cNvPr id="4" name="Text Placeholder 3"/>
          <p:cNvSpPr>
            <a:spLocks noGrp="1"/>
          </p:cNvSpPr>
          <p:nvPr>
            <p:ph type="body" sz="half" idx="2"/>
          </p:nvPr>
        </p:nvSpPr>
        <p:spPr>
          <a:xfrm>
            <a:off x="1735780" y="10799922"/>
            <a:ext cx="8127648" cy="20008190"/>
          </a:xfrm>
        </p:spPr>
        <p:txBody>
          <a:bodyPr/>
          <a:lstStyle>
            <a:lvl1pPr marL="0" indent="0">
              <a:buNone/>
              <a:defRPr sz="4409"/>
            </a:lvl1pPr>
            <a:lvl2pPr marL="1259997" indent="0">
              <a:buNone/>
              <a:defRPr sz="3858"/>
            </a:lvl2pPr>
            <a:lvl3pPr marL="2519995" indent="0">
              <a:buNone/>
              <a:defRPr sz="3307"/>
            </a:lvl3pPr>
            <a:lvl4pPr marL="3779992" indent="0">
              <a:buNone/>
              <a:defRPr sz="2756"/>
            </a:lvl4pPr>
            <a:lvl5pPr marL="5039990" indent="0">
              <a:buNone/>
              <a:defRPr sz="2756"/>
            </a:lvl5pPr>
            <a:lvl6pPr marL="6299987" indent="0">
              <a:buNone/>
              <a:defRPr sz="2756"/>
            </a:lvl6pPr>
            <a:lvl7pPr marL="7559985" indent="0">
              <a:buNone/>
              <a:defRPr sz="2756"/>
            </a:lvl7pPr>
            <a:lvl8pPr marL="8819982" indent="0">
              <a:buNone/>
              <a:defRPr sz="2756"/>
            </a:lvl8pPr>
            <a:lvl9pPr marL="10079980" indent="0">
              <a:buNone/>
              <a:defRPr sz="2756"/>
            </a:lvl9pPr>
          </a:lstStyle>
          <a:p>
            <a:pPr lvl="0"/>
            <a:r>
              <a:rPr lang="en-US"/>
              <a:t>Click to edit Master text styles</a:t>
            </a:r>
          </a:p>
        </p:txBody>
      </p:sp>
      <p:sp>
        <p:nvSpPr>
          <p:cNvPr id="5" name="Date Placeholder 4"/>
          <p:cNvSpPr>
            <a:spLocks noGrp="1"/>
          </p:cNvSpPr>
          <p:nvPr>
            <p:ph type="dt" sz="half" idx="10"/>
          </p:nvPr>
        </p:nvSpPr>
        <p:spPr/>
        <p:txBody>
          <a:bodyPr/>
          <a:lstStyle/>
          <a:p>
            <a:fld id="{C764DE79-268F-4C1A-8933-263129D2AF90}" type="datetimeFigureOut">
              <a:rPr lang="en-US" dirty="0"/>
              <a:t>7/4/2025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125615939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dirty="0"/>
              <a:t>7/4/2025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375217249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8033733" y="1916653"/>
            <a:ext cx="5433745" cy="30508114"/>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1732500" y="1916653"/>
            <a:ext cx="15986234" cy="30508114"/>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dirty="0"/>
              <a:t>7/4/2025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83175157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Blank Background">
    <p:spTree>
      <p:nvGrpSpPr>
        <p:cNvPr id="1" name=""/>
        <p:cNvGrpSpPr/>
        <p:nvPr/>
      </p:nvGrpSpPr>
      <p:grpSpPr>
        <a:xfrm>
          <a:off x="0" y="0"/>
          <a:ext cx="0" cy="0"/>
          <a:chOff x="0" y="0"/>
          <a:chExt cx="0" cy="0"/>
        </a:xfrm>
      </p:grpSpPr>
      <p:cxnSp>
        <p:nvCxnSpPr>
          <p:cNvPr id="16" name="Straight Connector 15"/>
          <p:cNvCxnSpPr/>
          <p:nvPr userDrawn="1"/>
        </p:nvCxnSpPr>
        <p:spPr bwMode="auto">
          <a:xfrm>
            <a:off x="8469992" y="5235341"/>
            <a:ext cx="0" cy="28135212"/>
          </a:xfrm>
          <a:prstGeom prst="line">
            <a:avLst/>
          </a:prstGeom>
          <a:noFill/>
          <a:ln w="25400" cap="flat" cmpd="sng" algn="ctr">
            <a:solidFill>
              <a:schemeClr val="tx1"/>
            </a:solidFill>
            <a:prstDash val="dash"/>
            <a:round/>
            <a:headEnd type="oval" w="lg" len="lg"/>
            <a:tailEnd type="oval" w="lg" len="lg"/>
          </a:ln>
          <a:effectLst/>
        </p:spPr>
      </p:cxnSp>
      <p:cxnSp>
        <p:nvCxnSpPr>
          <p:cNvPr id="18" name="Straight Connector 17"/>
          <p:cNvCxnSpPr/>
          <p:nvPr userDrawn="1"/>
        </p:nvCxnSpPr>
        <p:spPr bwMode="auto">
          <a:xfrm>
            <a:off x="16686111" y="5239807"/>
            <a:ext cx="0" cy="28124795"/>
          </a:xfrm>
          <a:prstGeom prst="line">
            <a:avLst/>
          </a:prstGeom>
          <a:noFill/>
          <a:ln w="25400" cap="flat" cmpd="sng" algn="ctr">
            <a:solidFill>
              <a:schemeClr val="tx1"/>
            </a:solidFill>
            <a:prstDash val="dash"/>
            <a:round/>
            <a:headEnd type="oval" w="lg" len="lg"/>
            <a:tailEnd type="oval" w="lg" len="lg"/>
          </a:ln>
          <a:effectLst/>
        </p:spPr>
      </p:cxnSp>
      <p:sp>
        <p:nvSpPr>
          <p:cNvPr id="7" name="Picture Placeholder 2"/>
          <p:cNvSpPr>
            <a:spLocks noGrp="1"/>
          </p:cNvSpPr>
          <p:nvPr>
            <p:ph type="pic" sz="quarter" idx="16"/>
          </p:nvPr>
        </p:nvSpPr>
        <p:spPr>
          <a:xfrm>
            <a:off x="699999" y="19805769"/>
            <a:ext cx="7437493" cy="6112456"/>
          </a:xfrm>
          <a:prstGeom prst="rect">
            <a:avLst/>
          </a:prstGeom>
          <a:solidFill>
            <a:schemeClr val="bg2">
              <a:lumMod val="85000"/>
            </a:schemeClr>
          </a:solidFill>
        </p:spPr>
        <p:txBody>
          <a:bodyPr/>
          <a:lstStyle>
            <a:lvl1pPr marL="0" indent="0" algn="ctr">
              <a:buNone/>
              <a:defRPr/>
            </a:lvl1pPr>
          </a:lstStyle>
          <a:p>
            <a:pPr marL="0" indent="0" algn="ctr">
              <a:buNone/>
            </a:pPr>
            <a:endParaRPr lang="en-US" dirty="0"/>
          </a:p>
        </p:txBody>
      </p:sp>
      <p:sp>
        <p:nvSpPr>
          <p:cNvPr id="8" name="Picture Placeholder 2"/>
          <p:cNvSpPr>
            <a:spLocks noGrp="1"/>
          </p:cNvSpPr>
          <p:nvPr>
            <p:ph type="pic" sz="quarter" idx="17"/>
          </p:nvPr>
        </p:nvSpPr>
        <p:spPr>
          <a:xfrm>
            <a:off x="699999" y="27198573"/>
            <a:ext cx="7437493" cy="6112456"/>
          </a:xfrm>
          <a:prstGeom prst="rect">
            <a:avLst/>
          </a:prstGeom>
          <a:solidFill>
            <a:schemeClr val="bg2">
              <a:lumMod val="85000"/>
            </a:schemeClr>
          </a:solidFill>
        </p:spPr>
        <p:txBody>
          <a:bodyPr/>
          <a:lstStyle>
            <a:lvl1pPr marL="0" indent="0" algn="ctr">
              <a:buNone/>
              <a:defRPr/>
            </a:lvl1pPr>
          </a:lstStyle>
          <a:p>
            <a:pPr marL="0" indent="0" algn="ctr">
              <a:buNone/>
            </a:pPr>
            <a:endParaRPr lang="en-US" dirty="0"/>
          </a:p>
        </p:txBody>
      </p:sp>
      <p:sp>
        <p:nvSpPr>
          <p:cNvPr id="11" name="Content Placeholder 9"/>
          <p:cNvSpPr>
            <a:spLocks noGrp="1"/>
          </p:cNvSpPr>
          <p:nvPr>
            <p:ph sz="quarter" idx="10"/>
          </p:nvPr>
        </p:nvSpPr>
        <p:spPr>
          <a:xfrm>
            <a:off x="699999" y="5342483"/>
            <a:ext cx="7437493" cy="13450795"/>
          </a:xfrm>
          <a:prstGeom prst="rect">
            <a:avLst/>
          </a:prstGeom>
        </p:spPr>
        <p:txBody>
          <a:bodyPr/>
          <a:lstStyle>
            <a:lvl1pPr>
              <a:lnSpc>
                <a:spcPts val="3521"/>
              </a:lnSpc>
              <a:spcBef>
                <a:spcPts val="0"/>
              </a:spcBef>
              <a:defRPr sz="2143" baseline="0">
                <a:solidFill>
                  <a:schemeClr val="bg1">
                    <a:lumMod val="50000"/>
                  </a:schemeClr>
                </a:solidFill>
                <a:latin typeface="Arial" charset="0"/>
              </a:defRPr>
            </a:lvl1pPr>
            <a:lvl2pPr>
              <a:lnSpc>
                <a:spcPts val="3521"/>
              </a:lnSpc>
              <a:spcBef>
                <a:spcPts val="0"/>
              </a:spcBef>
              <a:defRPr sz="2143" baseline="0">
                <a:solidFill>
                  <a:schemeClr val="bg1">
                    <a:lumMod val="50000"/>
                  </a:schemeClr>
                </a:solidFill>
                <a:latin typeface="Arial" charset="0"/>
              </a:defRPr>
            </a:lvl2pPr>
            <a:lvl3pPr>
              <a:lnSpc>
                <a:spcPts val="3521"/>
              </a:lnSpc>
              <a:spcBef>
                <a:spcPts val="0"/>
              </a:spcBef>
              <a:defRPr sz="2143" baseline="0">
                <a:solidFill>
                  <a:schemeClr val="bg1">
                    <a:lumMod val="50000"/>
                  </a:schemeClr>
                </a:solidFill>
                <a:latin typeface="Arial" charset="0"/>
              </a:defRPr>
            </a:lvl3pPr>
            <a:lvl4pPr>
              <a:lnSpc>
                <a:spcPts val="3521"/>
              </a:lnSpc>
              <a:spcBef>
                <a:spcPts val="0"/>
              </a:spcBef>
              <a:defRPr sz="2143" baseline="0">
                <a:solidFill>
                  <a:schemeClr val="bg1">
                    <a:lumMod val="50000"/>
                  </a:schemeClr>
                </a:solidFill>
                <a:latin typeface="Arial" charset="0"/>
              </a:defRPr>
            </a:lvl4pPr>
            <a:lvl5pPr marL="1749933" indent="-349987">
              <a:lnSpc>
                <a:spcPts val="3521"/>
              </a:lnSpc>
              <a:spcBef>
                <a:spcPts val="0"/>
              </a:spcBef>
              <a:buClr>
                <a:srgbClr val="245EAC"/>
              </a:buClr>
              <a:buFont typeface="Arial" charset="0"/>
              <a:buChar char="•"/>
              <a:defRPr sz="2143" baseline="0">
                <a:solidFill>
                  <a:schemeClr val="bg1">
                    <a:lumMod val="50000"/>
                  </a:schemeClr>
                </a:solidFill>
                <a:latin typeface="Arial"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Content Placeholder 9"/>
          <p:cNvSpPr>
            <a:spLocks noGrp="1"/>
          </p:cNvSpPr>
          <p:nvPr>
            <p:ph sz="quarter" idx="18"/>
          </p:nvPr>
        </p:nvSpPr>
        <p:spPr>
          <a:xfrm>
            <a:off x="8837492" y="5342483"/>
            <a:ext cx="7516119" cy="16557915"/>
          </a:xfrm>
          <a:prstGeom prst="rect">
            <a:avLst/>
          </a:prstGeom>
        </p:spPr>
        <p:txBody>
          <a:bodyPr/>
          <a:lstStyle>
            <a:lvl1pPr>
              <a:lnSpc>
                <a:spcPts val="3521"/>
              </a:lnSpc>
              <a:spcBef>
                <a:spcPts val="0"/>
              </a:spcBef>
              <a:defRPr sz="2143" baseline="0">
                <a:solidFill>
                  <a:schemeClr val="bg1">
                    <a:lumMod val="50000"/>
                  </a:schemeClr>
                </a:solidFill>
                <a:latin typeface="Arial" charset="0"/>
              </a:defRPr>
            </a:lvl1pPr>
            <a:lvl2pPr>
              <a:lnSpc>
                <a:spcPts val="3521"/>
              </a:lnSpc>
              <a:spcBef>
                <a:spcPts val="0"/>
              </a:spcBef>
              <a:defRPr sz="2143" baseline="0">
                <a:solidFill>
                  <a:schemeClr val="bg1">
                    <a:lumMod val="50000"/>
                  </a:schemeClr>
                </a:solidFill>
                <a:latin typeface="Arial" charset="0"/>
              </a:defRPr>
            </a:lvl2pPr>
            <a:lvl3pPr>
              <a:lnSpc>
                <a:spcPts val="3521"/>
              </a:lnSpc>
              <a:spcBef>
                <a:spcPts val="0"/>
              </a:spcBef>
              <a:defRPr sz="2143" baseline="0">
                <a:solidFill>
                  <a:schemeClr val="bg1">
                    <a:lumMod val="50000"/>
                  </a:schemeClr>
                </a:solidFill>
                <a:latin typeface="Arial" charset="0"/>
              </a:defRPr>
            </a:lvl3pPr>
            <a:lvl4pPr>
              <a:lnSpc>
                <a:spcPts val="3521"/>
              </a:lnSpc>
              <a:spcBef>
                <a:spcPts val="0"/>
              </a:spcBef>
              <a:defRPr sz="2143" baseline="0">
                <a:solidFill>
                  <a:schemeClr val="bg1">
                    <a:lumMod val="50000"/>
                  </a:schemeClr>
                </a:solidFill>
                <a:latin typeface="Arial" charset="0"/>
              </a:defRPr>
            </a:lvl4pPr>
            <a:lvl5pPr marL="1749933" indent="-349987">
              <a:lnSpc>
                <a:spcPts val="3521"/>
              </a:lnSpc>
              <a:spcBef>
                <a:spcPts val="0"/>
              </a:spcBef>
              <a:buClr>
                <a:srgbClr val="245EAC"/>
              </a:buClr>
              <a:buFont typeface="Arial" charset="0"/>
              <a:buChar char="•"/>
              <a:defRPr sz="2143" baseline="0">
                <a:solidFill>
                  <a:schemeClr val="bg1">
                    <a:lumMod val="50000"/>
                  </a:schemeClr>
                </a:solidFill>
                <a:latin typeface="Arial"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5" name="Content Placeholder 9"/>
          <p:cNvSpPr>
            <a:spLocks noGrp="1"/>
          </p:cNvSpPr>
          <p:nvPr>
            <p:ph sz="quarter" idx="23"/>
          </p:nvPr>
        </p:nvSpPr>
        <p:spPr>
          <a:xfrm>
            <a:off x="8837491" y="28174204"/>
            <a:ext cx="7480394" cy="5136826"/>
          </a:xfrm>
          <a:prstGeom prst="rect">
            <a:avLst/>
          </a:prstGeom>
        </p:spPr>
        <p:txBody>
          <a:bodyPr/>
          <a:lstStyle>
            <a:lvl1pPr>
              <a:lnSpc>
                <a:spcPts val="3521"/>
              </a:lnSpc>
              <a:spcBef>
                <a:spcPts val="0"/>
              </a:spcBef>
              <a:defRPr sz="2143" baseline="0">
                <a:solidFill>
                  <a:schemeClr val="bg1">
                    <a:lumMod val="50000"/>
                  </a:schemeClr>
                </a:solidFill>
                <a:latin typeface="Arial" charset="0"/>
              </a:defRPr>
            </a:lvl1pPr>
            <a:lvl2pPr>
              <a:lnSpc>
                <a:spcPts val="3521"/>
              </a:lnSpc>
              <a:spcBef>
                <a:spcPts val="0"/>
              </a:spcBef>
              <a:defRPr sz="2143" baseline="0">
                <a:solidFill>
                  <a:schemeClr val="bg1">
                    <a:lumMod val="50000"/>
                  </a:schemeClr>
                </a:solidFill>
                <a:latin typeface="Arial" charset="0"/>
              </a:defRPr>
            </a:lvl2pPr>
            <a:lvl3pPr>
              <a:lnSpc>
                <a:spcPts val="3521"/>
              </a:lnSpc>
              <a:spcBef>
                <a:spcPts val="0"/>
              </a:spcBef>
              <a:defRPr sz="2143" baseline="0">
                <a:solidFill>
                  <a:schemeClr val="bg1">
                    <a:lumMod val="50000"/>
                  </a:schemeClr>
                </a:solidFill>
                <a:latin typeface="Arial" charset="0"/>
              </a:defRPr>
            </a:lvl3pPr>
            <a:lvl4pPr>
              <a:lnSpc>
                <a:spcPts val="3521"/>
              </a:lnSpc>
              <a:spcBef>
                <a:spcPts val="0"/>
              </a:spcBef>
              <a:defRPr sz="2143" baseline="0">
                <a:solidFill>
                  <a:schemeClr val="bg1">
                    <a:lumMod val="50000"/>
                  </a:schemeClr>
                </a:solidFill>
                <a:latin typeface="Arial" charset="0"/>
              </a:defRPr>
            </a:lvl4pPr>
            <a:lvl5pPr marL="1749933" indent="-349987">
              <a:lnSpc>
                <a:spcPts val="3521"/>
              </a:lnSpc>
              <a:spcBef>
                <a:spcPts val="0"/>
              </a:spcBef>
              <a:buClr>
                <a:srgbClr val="245EAC"/>
              </a:buClr>
              <a:buFont typeface="Arial" charset="0"/>
              <a:buChar char="•"/>
              <a:defRPr sz="2143" baseline="0">
                <a:solidFill>
                  <a:schemeClr val="bg1">
                    <a:lumMod val="50000"/>
                  </a:schemeClr>
                </a:solidFill>
                <a:latin typeface="Arial"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Content Placeholder 9"/>
          <p:cNvSpPr>
            <a:spLocks noGrp="1"/>
          </p:cNvSpPr>
          <p:nvPr>
            <p:ph sz="quarter" idx="24"/>
          </p:nvPr>
        </p:nvSpPr>
        <p:spPr>
          <a:xfrm>
            <a:off x="8837491" y="22394461"/>
            <a:ext cx="7480394" cy="5255895"/>
          </a:xfrm>
          <a:prstGeom prst="rect">
            <a:avLst/>
          </a:prstGeom>
        </p:spPr>
        <p:txBody>
          <a:bodyPr/>
          <a:lstStyle>
            <a:lvl1pPr>
              <a:lnSpc>
                <a:spcPts val="3521"/>
              </a:lnSpc>
              <a:spcBef>
                <a:spcPts val="0"/>
              </a:spcBef>
              <a:defRPr sz="2143" baseline="0">
                <a:solidFill>
                  <a:schemeClr val="bg1">
                    <a:lumMod val="50000"/>
                  </a:schemeClr>
                </a:solidFill>
                <a:latin typeface="Arial" charset="0"/>
              </a:defRPr>
            </a:lvl1pPr>
            <a:lvl2pPr>
              <a:lnSpc>
                <a:spcPts val="3521"/>
              </a:lnSpc>
              <a:spcBef>
                <a:spcPts val="0"/>
              </a:spcBef>
              <a:defRPr sz="2143" baseline="0">
                <a:solidFill>
                  <a:schemeClr val="bg1">
                    <a:lumMod val="50000"/>
                  </a:schemeClr>
                </a:solidFill>
                <a:latin typeface="Arial" charset="0"/>
              </a:defRPr>
            </a:lvl2pPr>
            <a:lvl3pPr>
              <a:lnSpc>
                <a:spcPts val="3521"/>
              </a:lnSpc>
              <a:spcBef>
                <a:spcPts val="0"/>
              </a:spcBef>
              <a:defRPr sz="2143" baseline="0">
                <a:solidFill>
                  <a:schemeClr val="bg1">
                    <a:lumMod val="50000"/>
                  </a:schemeClr>
                </a:solidFill>
                <a:latin typeface="Arial" charset="0"/>
              </a:defRPr>
            </a:lvl3pPr>
            <a:lvl4pPr>
              <a:lnSpc>
                <a:spcPts val="3521"/>
              </a:lnSpc>
              <a:spcBef>
                <a:spcPts val="0"/>
              </a:spcBef>
              <a:defRPr sz="2143" baseline="0">
                <a:solidFill>
                  <a:schemeClr val="bg1">
                    <a:lumMod val="50000"/>
                  </a:schemeClr>
                </a:solidFill>
                <a:latin typeface="Arial" charset="0"/>
              </a:defRPr>
            </a:lvl4pPr>
            <a:lvl5pPr marL="1749933" indent="-349987">
              <a:lnSpc>
                <a:spcPts val="3521"/>
              </a:lnSpc>
              <a:spcBef>
                <a:spcPts val="0"/>
              </a:spcBef>
              <a:buClr>
                <a:srgbClr val="245EAC"/>
              </a:buClr>
              <a:buFont typeface="Arial" charset="0"/>
              <a:buChar char="•"/>
              <a:defRPr sz="2143" baseline="0">
                <a:solidFill>
                  <a:schemeClr val="bg1">
                    <a:lumMod val="50000"/>
                  </a:schemeClr>
                </a:solidFill>
                <a:latin typeface="Arial"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9" name="Picture Placeholder 2"/>
          <p:cNvSpPr>
            <a:spLocks noGrp="1"/>
          </p:cNvSpPr>
          <p:nvPr>
            <p:ph type="pic" sz="quarter" idx="25"/>
          </p:nvPr>
        </p:nvSpPr>
        <p:spPr>
          <a:xfrm>
            <a:off x="17054338" y="15295535"/>
            <a:ext cx="7500687" cy="6112456"/>
          </a:xfrm>
          <a:prstGeom prst="rect">
            <a:avLst/>
          </a:prstGeom>
          <a:solidFill>
            <a:schemeClr val="bg2">
              <a:lumMod val="85000"/>
            </a:schemeClr>
          </a:solidFill>
        </p:spPr>
        <p:txBody>
          <a:bodyPr/>
          <a:lstStyle>
            <a:lvl1pPr marL="0" indent="0" algn="ctr">
              <a:buNone/>
              <a:defRPr/>
            </a:lvl1pPr>
          </a:lstStyle>
          <a:p>
            <a:pPr marL="0" indent="0" algn="ctr">
              <a:buNone/>
            </a:pPr>
            <a:endParaRPr lang="en-US" dirty="0"/>
          </a:p>
        </p:txBody>
      </p:sp>
      <p:sp>
        <p:nvSpPr>
          <p:cNvPr id="20" name="Content Placeholder 9"/>
          <p:cNvSpPr>
            <a:spLocks noGrp="1"/>
          </p:cNvSpPr>
          <p:nvPr>
            <p:ph sz="quarter" idx="20"/>
          </p:nvPr>
        </p:nvSpPr>
        <p:spPr>
          <a:xfrm>
            <a:off x="17054338" y="5342483"/>
            <a:ext cx="7500687" cy="9269819"/>
          </a:xfrm>
          <a:prstGeom prst="rect">
            <a:avLst/>
          </a:prstGeom>
        </p:spPr>
        <p:txBody>
          <a:bodyPr/>
          <a:lstStyle>
            <a:lvl1pPr>
              <a:lnSpc>
                <a:spcPts val="3521"/>
              </a:lnSpc>
              <a:spcBef>
                <a:spcPts val="0"/>
              </a:spcBef>
              <a:defRPr sz="2143" baseline="0">
                <a:solidFill>
                  <a:schemeClr val="bg1">
                    <a:lumMod val="50000"/>
                  </a:schemeClr>
                </a:solidFill>
                <a:latin typeface="Arial" charset="0"/>
              </a:defRPr>
            </a:lvl1pPr>
            <a:lvl2pPr>
              <a:lnSpc>
                <a:spcPts val="3521"/>
              </a:lnSpc>
              <a:spcBef>
                <a:spcPts val="0"/>
              </a:spcBef>
              <a:defRPr sz="2143" baseline="0">
                <a:solidFill>
                  <a:schemeClr val="bg1">
                    <a:lumMod val="50000"/>
                  </a:schemeClr>
                </a:solidFill>
                <a:latin typeface="Arial" charset="0"/>
              </a:defRPr>
            </a:lvl2pPr>
            <a:lvl3pPr>
              <a:lnSpc>
                <a:spcPts val="3521"/>
              </a:lnSpc>
              <a:spcBef>
                <a:spcPts val="0"/>
              </a:spcBef>
              <a:defRPr sz="2143" baseline="0">
                <a:solidFill>
                  <a:schemeClr val="bg1">
                    <a:lumMod val="50000"/>
                  </a:schemeClr>
                </a:solidFill>
                <a:latin typeface="Arial" charset="0"/>
              </a:defRPr>
            </a:lvl3pPr>
            <a:lvl4pPr>
              <a:lnSpc>
                <a:spcPts val="3521"/>
              </a:lnSpc>
              <a:spcBef>
                <a:spcPts val="0"/>
              </a:spcBef>
              <a:defRPr sz="2143" baseline="0">
                <a:solidFill>
                  <a:schemeClr val="bg1">
                    <a:lumMod val="50000"/>
                  </a:schemeClr>
                </a:solidFill>
                <a:latin typeface="Arial" charset="0"/>
              </a:defRPr>
            </a:lvl4pPr>
            <a:lvl5pPr marL="1749933" indent="-349987">
              <a:lnSpc>
                <a:spcPts val="3521"/>
              </a:lnSpc>
              <a:spcBef>
                <a:spcPts val="0"/>
              </a:spcBef>
              <a:buClr>
                <a:srgbClr val="245EAC"/>
              </a:buClr>
              <a:buFont typeface="Arial" charset="0"/>
              <a:buChar char="•"/>
              <a:defRPr sz="2143" baseline="0">
                <a:solidFill>
                  <a:schemeClr val="bg1">
                    <a:lumMod val="50000"/>
                  </a:schemeClr>
                </a:solidFill>
                <a:latin typeface="Arial"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1" name="Content Placeholder 9"/>
          <p:cNvSpPr>
            <a:spLocks noGrp="1"/>
          </p:cNvSpPr>
          <p:nvPr>
            <p:ph sz="quarter" idx="21"/>
          </p:nvPr>
        </p:nvSpPr>
        <p:spPr>
          <a:xfrm>
            <a:off x="17054338" y="22091225"/>
            <a:ext cx="7474804" cy="11219804"/>
          </a:xfrm>
          <a:prstGeom prst="rect">
            <a:avLst/>
          </a:prstGeom>
        </p:spPr>
        <p:txBody>
          <a:bodyPr/>
          <a:lstStyle>
            <a:lvl1pPr>
              <a:lnSpc>
                <a:spcPts val="3521"/>
              </a:lnSpc>
              <a:spcBef>
                <a:spcPts val="0"/>
              </a:spcBef>
              <a:defRPr sz="2143" baseline="0">
                <a:solidFill>
                  <a:schemeClr val="bg1">
                    <a:lumMod val="50000"/>
                  </a:schemeClr>
                </a:solidFill>
                <a:latin typeface="Arial" charset="0"/>
              </a:defRPr>
            </a:lvl1pPr>
            <a:lvl2pPr>
              <a:lnSpc>
                <a:spcPts val="3521"/>
              </a:lnSpc>
              <a:spcBef>
                <a:spcPts val="0"/>
              </a:spcBef>
              <a:defRPr sz="2143" baseline="0">
                <a:solidFill>
                  <a:schemeClr val="bg1">
                    <a:lumMod val="50000"/>
                  </a:schemeClr>
                </a:solidFill>
                <a:latin typeface="Arial" charset="0"/>
              </a:defRPr>
            </a:lvl2pPr>
            <a:lvl3pPr>
              <a:lnSpc>
                <a:spcPts val="3521"/>
              </a:lnSpc>
              <a:spcBef>
                <a:spcPts val="0"/>
              </a:spcBef>
              <a:defRPr sz="2143" baseline="0">
                <a:solidFill>
                  <a:schemeClr val="bg1">
                    <a:lumMod val="50000"/>
                  </a:schemeClr>
                </a:solidFill>
                <a:latin typeface="Arial" charset="0"/>
              </a:defRPr>
            </a:lvl3pPr>
            <a:lvl4pPr>
              <a:lnSpc>
                <a:spcPts val="3521"/>
              </a:lnSpc>
              <a:spcBef>
                <a:spcPts val="0"/>
              </a:spcBef>
              <a:defRPr sz="2143" baseline="0">
                <a:solidFill>
                  <a:schemeClr val="bg1">
                    <a:lumMod val="50000"/>
                  </a:schemeClr>
                </a:solidFill>
                <a:latin typeface="Arial" charset="0"/>
              </a:defRPr>
            </a:lvl4pPr>
            <a:lvl5pPr marL="1749933" indent="-349987">
              <a:lnSpc>
                <a:spcPts val="3521"/>
              </a:lnSpc>
              <a:spcBef>
                <a:spcPts val="0"/>
              </a:spcBef>
              <a:buClr>
                <a:srgbClr val="245EAC"/>
              </a:buClr>
              <a:buFont typeface="Arial" charset="0"/>
              <a:buChar char="•"/>
              <a:defRPr sz="2143" baseline="0">
                <a:solidFill>
                  <a:schemeClr val="bg1">
                    <a:lumMod val="50000"/>
                  </a:schemeClr>
                </a:solidFill>
                <a:latin typeface="Arial"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4" name="Picture 3">
            <a:extLst>
              <a:ext uri="{FF2B5EF4-FFF2-40B4-BE49-F238E27FC236}">
                <a16:creationId xmlns:a16="http://schemas.microsoft.com/office/drawing/2014/main" id="{8B27187C-8FCB-45A2-A929-0168A9400D6A}"/>
              </a:ext>
            </a:extLst>
          </p:cNvPr>
          <p:cNvPicPr>
            <a:picLocks noChangeAspect="1"/>
          </p:cNvPicPr>
          <p:nvPr userDrawn="1"/>
        </p:nvPicPr>
        <p:blipFill rotWithShape="1">
          <a:blip r:embed="rId2"/>
          <a:srcRect r="16466"/>
          <a:stretch/>
        </p:blipFill>
        <p:spPr>
          <a:xfrm>
            <a:off x="20529756" y="748990"/>
            <a:ext cx="4545970" cy="1713049"/>
          </a:xfrm>
          <a:prstGeom prst="rect">
            <a:avLst/>
          </a:prstGeom>
        </p:spPr>
      </p:pic>
      <p:sp>
        <p:nvSpPr>
          <p:cNvPr id="5" name="TextBox 4">
            <a:extLst>
              <a:ext uri="{FF2B5EF4-FFF2-40B4-BE49-F238E27FC236}">
                <a16:creationId xmlns:a16="http://schemas.microsoft.com/office/drawing/2014/main" id="{05890B3F-3C42-4891-85F2-AA215578282A}"/>
              </a:ext>
            </a:extLst>
          </p:cNvPr>
          <p:cNvSpPr txBox="1"/>
          <p:nvPr userDrawn="1"/>
        </p:nvSpPr>
        <p:spPr>
          <a:xfrm>
            <a:off x="16838585" y="2589534"/>
            <a:ext cx="8237140" cy="2246769"/>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2800" b="1" i="0" kern="1200" baseline="0" dirty="0" err="1">
                <a:solidFill>
                  <a:srgbClr val="A64082"/>
                </a:solidFill>
                <a:effectLst/>
                <a:latin typeface="Exo" pitchFamily="2" charset="0"/>
                <a:ea typeface="+mn-ea"/>
                <a:cs typeface="+mn-cs"/>
              </a:rPr>
              <a:t>Neutro</a:t>
            </a:r>
            <a:r>
              <a:rPr lang="en-US" sz="2800" b="1" i="0" kern="1200" baseline="0" dirty="0">
                <a:solidFill>
                  <a:srgbClr val="A64082"/>
                </a:solidFill>
                <a:effectLst/>
                <a:latin typeface="Exo" pitchFamily="2" charset="0"/>
                <a:ea typeface="+mn-ea"/>
                <a:cs typeface="+mn-cs"/>
              </a:rPr>
              <a:t>-NARPS</a:t>
            </a:r>
            <a:r>
              <a:rPr lang="en-US" sz="2800" b="0" i="0" kern="1200" baseline="0" dirty="0">
                <a:solidFill>
                  <a:schemeClr val="tx1"/>
                </a:solidFill>
                <a:effectLst/>
                <a:latin typeface="Exo" pitchFamily="2" charset="0"/>
                <a:ea typeface="+mn-ea"/>
                <a:cs typeface="+mn-cs"/>
              </a:rPr>
              <a:t> | CA24124</a:t>
            </a:r>
            <a:endParaRPr lang="en-US" sz="2800" b="0" i="0" kern="1200" baseline="0" dirty="0">
              <a:solidFill>
                <a:srgbClr val="A64082"/>
              </a:solidFill>
              <a:effectLst/>
              <a:latin typeface="Exo" pitchFamily="2" charset="0"/>
              <a:ea typeface="+mn-ea"/>
              <a:cs typeface="+mn-cs"/>
            </a:endParaRPr>
          </a:p>
          <a:p>
            <a:pPr marL="0" marR="0" lvl="0" indent="0" algn="r" defTabSz="914400" rtl="0" eaLnBrk="1" fontAlgn="auto" latinLnBrk="0" hangingPunct="1">
              <a:lnSpc>
                <a:spcPct val="100000"/>
              </a:lnSpc>
              <a:spcBef>
                <a:spcPts val="0"/>
              </a:spcBef>
              <a:spcAft>
                <a:spcPts val="0"/>
              </a:spcAft>
              <a:buClrTx/>
              <a:buSzTx/>
              <a:buFontTx/>
              <a:buNone/>
              <a:tabLst/>
              <a:defRPr/>
            </a:pPr>
            <a:r>
              <a:rPr lang="en-US" sz="2800" b="0" i="0" kern="1200" baseline="0" dirty="0">
                <a:solidFill>
                  <a:schemeClr val="tx1"/>
                </a:solidFill>
                <a:effectLst/>
                <a:latin typeface="Exo" pitchFamily="2" charset="0"/>
                <a:ea typeface="+mn-ea"/>
                <a:cs typeface="+mn-cs"/>
              </a:rPr>
              <a:t>Network for the Advancement of Neutropenia Research and Patient Support</a:t>
            </a:r>
          </a:p>
          <a:p>
            <a:pPr marL="0" marR="0" lvl="0" indent="0" algn="r" defTabSz="914400" rtl="0" eaLnBrk="1" fontAlgn="auto" latinLnBrk="0" hangingPunct="1">
              <a:lnSpc>
                <a:spcPct val="100000"/>
              </a:lnSpc>
              <a:spcBef>
                <a:spcPts val="0"/>
              </a:spcBef>
              <a:spcAft>
                <a:spcPts val="0"/>
              </a:spcAft>
              <a:buClrTx/>
              <a:buSzTx/>
              <a:buFontTx/>
              <a:buNone/>
              <a:tabLst/>
              <a:defRPr/>
            </a:pPr>
            <a:r>
              <a:rPr lang="en-US" sz="2800" b="1" i="0" kern="1200" baseline="0" dirty="0">
                <a:solidFill>
                  <a:srgbClr val="A64082"/>
                </a:solidFill>
                <a:effectLst/>
                <a:latin typeface="Exo" pitchFamily="2" charset="0"/>
                <a:ea typeface="+mn-ea"/>
                <a:cs typeface="+mn-cs"/>
              </a:rPr>
              <a:t>www.neutron-narps.eu</a:t>
            </a:r>
            <a:endParaRPr lang="el-GR" sz="2800" b="0" baseline="0" dirty="0">
              <a:latin typeface="Exo" pitchFamily="2" charset="0"/>
            </a:endParaRPr>
          </a:p>
          <a:p>
            <a:pPr algn="r"/>
            <a:endParaRPr lang="el-GR" sz="2800" baseline="0" dirty="0"/>
          </a:p>
        </p:txBody>
      </p:sp>
      <p:sp>
        <p:nvSpPr>
          <p:cNvPr id="30" name="Rectangle: Top Corners Rounded 29">
            <a:extLst>
              <a:ext uri="{FF2B5EF4-FFF2-40B4-BE49-F238E27FC236}">
                <a16:creationId xmlns:a16="http://schemas.microsoft.com/office/drawing/2014/main" id="{EFD79127-D9B6-4972-B755-0064DD35C1D0}"/>
              </a:ext>
            </a:extLst>
          </p:cNvPr>
          <p:cNvSpPr/>
          <p:nvPr userDrawn="1"/>
        </p:nvSpPr>
        <p:spPr>
          <a:xfrm rot="5400000">
            <a:off x="6875628" y="27535371"/>
            <a:ext cx="124480" cy="12475738"/>
          </a:xfrm>
          <a:prstGeom prst="round2SameRect">
            <a:avLst>
              <a:gd name="adj1" fmla="val 0"/>
              <a:gd name="adj2" fmla="val 13113"/>
            </a:avLst>
          </a:prstGeom>
          <a:solidFill>
            <a:srgbClr val="A6408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1" name="Picture 30">
            <a:extLst>
              <a:ext uri="{FF2B5EF4-FFF2-40B4-BE49-F238E27FC236}">
                <a16:creationId xmlns:a16="http://schemas.microsoft.com/office/drawing/2014/main" id="{30D8A38C-D5CB-4FCC-BA1E-2BAEAB74B538}"/>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06435" y="33848508"/>
            <a:ext cx="3219293" cy="1511051"/>
          </a:xfrm>
          <a:prstGeom prst="rect">
            <a:avLst/>
          </a:prstGeom>
        </p:spPr>
      </p:pic>
      <p:pic>
        <p:nvPicPr>
          <p:cNvPr id="32" name="Picture 31">
            <a:extLst>
              <a:ext uri="{FF2B5EF4-FFF2-40B4-BE49-F238E27FC236}">
                <a16:creationId xmlns:a16="http://schemas.microsoft.com/office/drawing/2014/main" id="{DF4059E3-CC6E-4BDC-8612-378483A6F6D8}"/>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3651221" y="34282536"/>
            <a:ext cx="1990039" cy="417501"/>
          </a:xfrm>
          <a:prstGeom prst="rect">
            <a:avLst/>
          </a:prstGeom>
        </p:spPr>
      </p:pic>
      <p:sp>
        <p:nvSpPr>
          <p:cNvPr id="33" name="Rectangle 32">
            <a:extLst>
              <a:ext uri="{FF2B5EF4-FFF2-40B4-BE49-F238E27FC236}">
                <a16:creationId xmlns:a16="http://schemas.microsoft.com/office/drawing/2014/main" id="{055F5E9F-E314-4413-9185-6DDAD5691636}"/>
              </a:ext>
            </a:extLst>
          </p:cNvPr>
          <p:cNvSpPr/>
          <p:nvPr userDrawn="1"/>
        </p:nvSpPr>
        <p:spPr>
          <a:xfrm>
            <a:off x="5924559" y="34237811"/>
            <a:ext cx="18630465" cy="1200329"/>
          </a:xfrm>
          <a:prstGeom prst="rect">
            <a:avLst/>
          </a:prstGeom>
        </p:spPr>
        <p:txBody>
          <a:bodyPr wrap="square">
            <a:spAutoFit/>
          </a:bodyPr>
          <a:lstStyle/>
          <a:p>
            <a:r>
              <a:rPr lang="en-US" sz="1800" baseline="-25000" dirty="0">
                <a:latin typeface="Exo" pitchFamily="2" charset="0"/>
              </a:rPr>
              <a:t>This article/publication is based upon work from COST Action CA24124, supported by COST (European Cooperation in Science and Technology).</a:t>
            </a:r>
          </a:p>
          <a:p>
            <a:endParaRPr lang="en-US" sz="1800" baseline="-25000" dirty="0">
              <a:latin typeface="Exo" pitchFamily="2" charset="0"/>
            </a:endParaRPr>
          </a:p>
          <a:p>
            <a:r>
              <a:rPr lang="en-US" sz="1800" baseline="-25000" dirty="0">
                <a:latin typeface="Exo" pitchFamily="2" charset="0"/>
              </a:rPr>
              <a:t>COST (European Cooperation in Science and Technology) is a funding agency for research and innovation networks. Our Actions help connect research initiatives across Europe and enable scientists to grow their ideas by sharing them with their peers. This boosts their research, career and innovation.</a:t>
            </a:r>
          </a:p>
          <a:p>
            <a:endParaRPr lang="en-US" sz="1800" baseline="-25000" dirty="0">
              <a:latin typeface="Exo" pitchFamily="2" charset="0"/>
            </a:endParaRPr>
          </a:p>
          <a:p>
            <a:r>
              <a:rPr lang="en-US" sz="1800" baseline="-25000" dirty="0">
                <a:latin typeface="Exo" pitchFamily="2" charset="0"/>
              </a:rPr>
              <a:t>www.cost.eu</a:t>
            </a:r>
            <a:endParaRPr lang="el-GR" sz="1800" baseline="-25000" dirty="0">
              <a:latin typeface="Exo" pitchFamily="2" charset="0"/>
            </a:endParaRPr>
          </a:p>
        </p:txBody>
      </p:sp>
    </p:spTree>
    <p:extLst>
      <p:ext uri="{BB962C8B-B14F-4D97-AF65-F5344CB8AC3E}">
        <p14:creationId xmlns:p14="http://schemas.microsoft.com/office/powerpoint/2010/main" val="2673066590"/>
      </p:ext>
    </p:extLst>
  </p:cSld>
  <p:clrMapOvr>
    <a:masterClrMapping/>
  </p:clrMapOvr>
  <p:extLst mod="1">
    <p:ext uri="{DCECCB84-F9BA-43D5-87BE-67443E8EF086}">
      <p15:sldGuideLst xmlns:p15="http://schemas.microsoft.com/office/powerpoint/2012/main">
        <p15:guide id="1" orient="horz" pos="21732">
          <p15:clr>
            <a:srgbClr val="FBAE40"/>
          </p15:clr>
        </p15:guide>
        <p15:guide id="2" pos="441">
          <p15:clr>
            <a:srgbClr val="FBAE40"/>
          </p15:clr>
        </p15:guide>
        <p15:guide id="3" pos="15451">
          <p15:clr>
            <a:srgbClr val="FBAE40"/>
          </p15:clr>
        </p15:guide>
        <p15:guide id="4" orient="horz" pos="4114">
          <p15:clr>
            <a:srgbClr val="FBAE40"/>
          </p15:clr>
        </p15:guide>
        <p15:guide id="5" pos="10289">
          <p15:clr>
            <a:srgbClr val="FBAE40"/>
          </p15:clr>
        </p15:guide>
        <p15:guide id="6" pos="5126">
          <p15:clr>
            <a:srgbClr val="FBAE40"/>
          </p15:clr>
        </p15:guide>
        <p15:guide id="7" pos="5567">
          <p15:clr>
            <a:srgbClr val="FBAE40"/>
          </p15:clr>
        </p15:guide>
        <p15:guide id="8" pos="1073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889998" y="5891626"/>
            <a:ext cx="21419979" cy="12533242"/>
          </a:xfrm>
        </p:spPr>
        <p:txBody>
          <a:bodyPr anchor="b"/>
          <a:lstStyle>
            <a:lvl1pPr algn="ctr">
              <a:defRPr sz="16535"/>
            </a:lvl1pPr>
          </a:lstStyle>
          <a:p>
            <a:r>
              <a:rPr lang="en-US"/>
              <a:t>Click to edit Master title style</a:t>
            </a:r>
            <a:endParaRPr lang="en-US" dirty="0"/>
          </a:p>
        </p:txBody>
      </p:sp>
      <p:sp>
        <p:nvSpPr>
          <p:cNvPr id="3" name="Subtitle 2"/>
          <p:cNvSpPr>
            <a:spLocks noGrp="1"/>
          </p:cNvSpPr>
          <p:nvPr>
            <p:ph type="subTitle" idx="1"/>
          </p:nvPr>
        </p:nvSpPr>
        <p:spPr>
          <a:xfrm>
            <a:off x="3149997" y="18908198"/>
            <a:ext cx="18899981" cy="8691601"/>
          </a:xfrm>
        </p:spPr>
        <p:txBody>
          <a:bodyPr/>
          <a:lstStyle>
            <a:lvl1pPr marL="0" indent="0" algn="ctr">
              <a:buNone/>
              <a:defRPr sz="6614"/>
            </a:lvl1pPr>
            <a:lvl2pPr marL="1259997" indent="0" algn="ctr">
              <a:buNone/>
              <a:defRPr sz="5512"/>
            </a:lvl2pPr>
            <a:lvl3pPr marL="2519995" indent="0" algn="ctr">
              <a:buNone/>
              <a:defRPr sz="4961"/>
            </a:lvl3pPr>
            <a:lvl4pPr marL="3779992" indent="0" algn="ctr">
              <a:buNone/>
              <a:defRPr sz="4409"/>
            </a:lvl4pPr>
            <a:lvl5pPr marL="5039990" indent="0" algn="ctr">
              <a:buNone/>
              <a:defRPr sz="4409"/>
            </a:lvl5pPr>
            <a:lvl6pPr marL="6299987" indent="0" algn="ctr">
              <a:buNone/>
              <a:defRPr sz="4409"/>
            </a:lvl6pPr>
            <a:lvl7pPr marL="7559985" indent="0" algn="ctr">
              <a:buNone/>
              <a:defRPr sz="4409"/>
            </a:lvl7pPr>
            <a:lvl8pPr marL="8819982" indent="0" algn="ctr">
              <a:buNone/>
              <a:defRPr sz="4409"/>
            </a:lvl8pPr>
            <a:lvl9pPr marL="10079980" indent="0" algn="ctr">
              <a:buNone/>
              <a:defRPr sz="4409"/>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dirty="0"/>
              <a:t>7/4/2025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73266284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dirty="0"/>
              <a:t>7/4/2025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170171358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719375" y="8974945"/>
            <a:ext cx="21734978" cy="14974888"/>
          </a:xfrm>
        </p:spPr>
        <p:txBody>
          <a:bodyPr anchor="b"/>
          <a:lstStyle>
            <a:lvl1pPr>
              <a:defRPr sz="16535"/>
            </a:lvl1pPr>
          </a:lstStyle>
          <a:p>
            <a:r>
              <a:rPr lang="en-US"/>
              <a:t>Click to edit Master title style</a:t>
            </a:r>
            <a:endParaRPr lang="en-US" dirty="0"/>
          </a:p>
        </p:txBody>
      </p:sp>
      <p:sp>
        <p:nvSpPr>
          <p:cNvPr id="3" name="Text Placeholder 2"/>
          <p:cNvSpPr>
            <a:spLocks noGrp="1"/>
          </p:cNvSpPr>
          <p:nvPr>
            <p:ph type="body" idx="1"/>
          </p:nvPr>
        </p:nvSpPr>
        <p:spPr>
          <a:xfrm>
            <a:off x="1719375" y="24091502"/>
            <a:ext cx="21734978" cy="7874940"/>
          </a:xfrm>
        </p:spPr>
        <p:txBody>
          <a:bodyPr/>
          <a:lstStyle>
            <a:lvl1pPr marL="0" indent="0">
              <a:buNone/>
              <a:defRPr sz="6614">
                <a:solidFill>
                  <a:schemeClr val="tx1"/>
                </a:solidFill>
              </a:defRPr>
            </a:lvl1pPr>
            <a:lvl2pPr marL="1259997" indent="0">
              <a:buNone/>
              <a:defRPr sz="5512">
                <a:solidFill>
                  <a:schemeClr val="tx1">
                    <a:tint val="75000"/>
                  </a:schemeClr>
                </a:solidFill>
              </a:defRPr>
            </a:lvl2pPr>
            <a:lvl3pPr marL="2519995" indent="0">
              <a:buNone/>
              <a:defRPr sz="4961">
                <a:solidFill>
                  <a:schemeClr val="tx1">
                    <a:tint val="75000"/>
                  </a:schemeClr>
                </a:solidFill>
              </a:defRPr>
            </a:lvl3pPr>
            <a:lvl4pPr marL="3779992" indent="0">
              <a:buNone/>
              <a:defRPr sz="4409">
                <a:solidFill>
                  <a:schemeClr val="tx1">
                    <a:tint val="75000"/>
                  </a:schemeClr>
                </a:solidFill>
              </a:defRPr>
            </a:lvl4pPr>
            <a:lvl5pPr marL="5039990" indent="0">
              <a:buNone/>
              <a:defRPr sz="4409">
                <a:solidFill>
                  <a:schemeClr val="tx1">
                    <a:tint val="75000"/>
                  </a:schemeClr>
                </a:solidFill>
              </a:defRPr>
            </a:lvl5pPr>
            <a:lvl6pPr marL="6299987" indent="0">
              <a:buNone/>
              <a:defRPr sz="4409">
                <a:solidFill>
                  <a:schemeClr val="tx1">
                    <a:tint val="75000"/>
                  </a:schemeClr>
                </a:solidFill>
              </a:defRPr>
            </a:lvl6pPr>
            <a:lvl7pPr marL="7559985" indent="0">
              <a:buNone/>
              <a:defRPr sz="4409">
                <a:solidFill>
                  <a:schemeClr val="tx1">
                    <a:tint val="75000"/>
                  </a:schemeClr>
                </a:solidFill>
              </a:defRPr>
            </a:lvl7pPr>
            <a:lvl8pPr marL="8819982" indent="0">
              <a:buNone/>
              <a:defRPr sz="4409">
                <a:solidFill>
                  <a:schemeClr val="tx1">
                    <a:tint val="75000"/>
                  </a:schemeClr>
                </a:solidFill>
              </a:defRPr>
            </a:lvl8pPr>
            <a:lvl9pPr marL="10079980" indent="0">
              <a:buNone/>
              <a:defRPr sz="4409">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764DE79-268F-4C1A-8933-263129D2AF90}" type="datetimeFigureOut">
              <a:rPr lang="en-US" dirty="0"/>
              <a:t>7/4/2025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88896323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732498" y="9583264"/>
            <a:ext cx="10709989" cy="2284150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12757488" y="9583264"/>
            <a:ext cx="10709989" cy="2284150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C764DE79-268F-4C1A-8933-263129D2AF90}" type="datetimeFigureOut">
              <a:rPr lang="en-US" dirty="0"/>
              <a:t>7/4/2025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153305400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735781" y="1916661"/>
            <a:ext cx="21734978" cy="6958285"/>
          </a:xfrm>
        </p:spPr>
        <p:txBody>
          <a:bodyPr/>
          <a:lstStyle/>
          <a:p>
            <a:r>
              <a:rPr lang="en-US"/>
              <a:t>Click to edit Master title style</a:t>
            </a:r>
            <a:endParaRPr lang="en-US" dirty="0"/>
          </a:p>
        </p:txBody>
      </p:sp>
      <p:sp>
        <p:nvSpPr>
          <p:cNvPr id="3" name="Text Placeholder 2"/>
          <p:cNvSpPr>
            <a:spLocks noGrp="1"/>
          </p:cNvSpPr>
          <p:nvPr>
            <p:ph type="body" idx="1"/>
          </p:nvPr>
        </p:nvSpPr>
        <p:spPr>
          <a:xfrm>
            <a:off x="1735783" y="8824938"/>
            <a:ext cx="10660769" cy="4324966"/>
          </a:xfrm>
        </p:spPr>
        <p:txBody>
          <a:bodyPr anchor="b"/>
          <a:lstStyle>
            <a:lvl1pPr marL="0" indent="0">
              <a:buNone/>
              <a:defRPr sz="6614" b="1"/>
            </a:lvl1pPr>
            <a:lvl2pPr marL="1259997" indent="0">
              <a:buNone/>
              <a:defRPr sz="5512" b="1"/>
            </a:lvl2pPr>
            <a:lvl3pPr marL="2519995" indent="0">
              <a:buNone/>
              <a:defRPr sz="4961" b="1"/>
            </a:lvl3pPr>
            <a:lvl4pPr marL="3779992" indent="0">
              <a:buNone/>
              <a:defRPr sz="4409" b="1"/>
            </a:lvl4pPr>
            <a:lvl5pPr marL="5039990" indent="0">
              <a:buNone/>
              <a:defRPr sz="4409" b="1"/>
            </a:lvl5pPr>
            <a:lvl6pPr marL="6299987" indent="0">
              <a:buNone/>
              <a:defRPr sz="4409" b="1"/>
            </a:lvl6pPr>
            <a:lvl7pPr marL="7559985" indent="0">
              <a:buNone/>
              <a:defRPr sz="4409" b="1"/>
            </a:lvl7pPr>
            <a:lvl8pPr marL="8819982" indent="0">
              <a:buNone/>
              <a:defRPr sz="4409" b="1"/>
            </a:lvl8pPr>
            <a:lvl9pPr marL="10079980" indent="0">
              <a:buNone/>
              <a:defRPr sz="4409" b="1"/>
            </a:lvl9pPr>
          </a:lstStyle>
          <a:p>
            <a:pPr lvl="0"/>
            <a:r>
              <a:rPr lang="en-US"/>
              <a:t>Click to edit Master text styles</a:t>
            </a:r>
          </a:p>
        </p:txBody>
      </p:sp>
      <p:sp>
        <p:nvSpPr>
          <p:cNvPr id="4" name="Content Placeholder 3"/>
          <p:cNvSpPr>
            <a:spLocks noGrp="1"/>
          </p:cNvSpPr>
          <p:nvPr>
            <p:ph sz="half" idx="2"/>
          </p:nvPr>
        </p:nvSpPr>
        <p:spPr>
          <a:xfrm>
            <a:off x="1735783" y="13149904"/>
            <a:ext cx="10660769" cy="1934152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12757489" y="8824938"/>
            <a:ext cx="10713272" cy="4324966"/>
          </a:xfrm>
        </p:spPr>
        <p:txBody>
          <a:bodyPr anchor="b"/>
          <a:lstStyle>
            <a:lvl1pPr marL="0" indent="0">
              <a:buNone/>
              <a:defRPr sz="6614" b="1"/>
            </a:lvl1pPr>
            <a:lvl2pPr marL="1259997" indent="0">
              <a:buNone/>
              <a:defRPr sz="5512" b="1"/>
            </a:lvl2pPr>
            <a:lvl3pPr marL="2519995" indent="0">
              <a:buNone/>
              <a:defRPr sz="4961" b="1"/>
            </a:lvl3pPr>
            <a:lvl4pPr marL="3779992" indent="0">
              <a:buNone/>
              <a:defRPr sz="4409" b="1"/>
            </a:lvl4pPr>
            <a:lvl5pPr marL="5039990" indent="0">
              <a:buNone/>
              <a:defRPr sz="4409" b="1"/>
            </a:lvl5pPr>
            <a:lvl6pPr marL="6299987" indent="0">
              <a:buNone/>
              <a:defRPr sz="4409" b="1"/>
            </a:lvl6pPr>
            <a:lvl7pPr marL="7559985" indent="0">
              <a:buNone/>
              <a:defRPr sz="4409" b="1"/>
            </a:lvl7pPr>
            <a:lvl8pPr marL="8819982" indent="0">
              <a:buNone/>
              <a:defRPr sz="4409" b="1"/>
            </a:lvl8pPr>
            <a:lvl9pPr marL="10079980" indent="0">
              <a:buNone/>
              <a:defRPr sz="4409" b="1"/>
            </a:lvl9pPr>
          </a:lstStyle>
          <a:p>
            <a:pPr lvl="0"/>
            <a:r>
              <a:rPr lang="en-US"/>
              <a:t>Click to edit Master text styles</a:t>
            </a:r>
          </a:p>
        </p:txBody>
      </p:sp>
      <p:sp>
        <p:nvSpPr>
          <p:cNvPr id="6" name="Content Placeholder 5"/>
          <p:cNvSpPr>
            <a:spLocks noGrp="1"/>
          </p:cNvSpPr>
          <p:nvPr>
            <p:ph sz="quarter" idx="4"/>
          </p:nvPr>
        </p:nvSpPr>
        <p:spPr>
          <a:xfrm>
            <a:off x="12757489" y="13149904"/>
            <a:ext cx="10713272" cy="1934152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C764DE79-268F-4C1A-8933-263129D2AF90}" type="datetimeFigureOut">
              <a:rPr lang="en-US" dirty="0"/>
              <a:t>7/4/2025</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121930660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C764DE79-268F-4C1A-8933-263129D2AF90}" type="datetimeFigureOut">
              <a:rPr lang="en-US" dirty="0"/>
              <a:t>7/4/2025</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253679324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764DE79-268F-4C1A-8933-263129D2AF90}" type="datetimeFigureOut">
              <a:rPr lang="en-US" dirty="0"/>
              <a:t>7/4/2025</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205632644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35780" y="2399982"/>
            <a:ext cx="8127648" cy="8399939"/>
          </a:xfrm>
        </p:spPr>
        <p:txBody>
          <a:bodyPr anchor="b"/>
          <a:lstStyle>
            <a:lvl1pPr>
              <a:defRPr sz="8819"/>
            </a:lvl1pPr>
          </a:lstStyle>
          <a:p>
            <a:r>
              <a:rPr lang="en-US"/>
              <a:t>Click to edit Master title style</a:t>
            </a:r>
            <a:endParaRPr lang="en-US" dirty="0"/>
          </a:p>
        </p:txBody>
      </p:sp>
      <p:sp>
        <p:nvSpPr>
          <p:cNvPr id="3" name="Content Placeholder 2"/>
          <p:cNvSpPr>
            <a:spLocks noGrp="1"/>
          </p:cNvSpPr>
          <p:nvPr>
            <p:ph idx="1"/>
          </p:nvPr>
        </p:nvSpPr>
        <p:spPr>
          <a:xfrm>
            <a:off x="10713272" y="5183304"/>
            <a:ext cx="12757487" cy="25583147"/>
          </a:xfrm>
        </p:spPr>
        <p:txBody>
          <a:bodyPr/>
          <a:lstStyle>
            <a:lvl1pPr>
              <a:defRPr sz="8819"/>
            </a:lvl1pPr>
            <a:lvl2pPr>
              <a:defRPr sz="7717"/>
            </a:lvl2pPr>
            <a:lvl3pPr>
              <a:defRPr sz="6614"/>
            </a:lvl3pPr>
            <a:lvl4pPr>
              <a:defRPr sz="5512"/>
            </a:lvl4pPr>
            <a:lvl5pPr>
              <a:defRPr sz="5512"/>
            </a:lvl5pPr>
            <a:lvl6pPr>
              <a:defRPr sz="5512"/>
            </a:lvl6pPr>
            <a:lvl7pPr>
              <a:defRPr sz="5512"/>
            </a:lvl7pPr>
            <a:lvl8pPr>
              <a:defRPr sz="5512"/>
            </a:lvl8pPr>
            <a:lvl9pPr>
              <a:defRPr sz="5512"/>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735780" y="10799922"/>
            <a:ext cx="8127648" cy="20008190"/>
          </a:xfrm>
        </p:spPr>
        <p:txBody>
          <a:bodyPr/>
          <a:lstStyle>
            <a:lvl1pPr marL="0" indent="0">
              <a:buNone/>
              <a:defRPr sz="4409"/>
            </a:lvl1pPr>
            <a:lvl2pPr marL="1259997" indent="0">
              <a:buNone/>
              <a:defRPr sz="3858"/>
            </a:lvl2pPr>
            <a:lvl3pPr marL="2519995" indent="0">
              <a:buNone/>
              <a:defRPr sz="3307"/>
            </a:lvl3pPr>
            <a:lvl4pPr marL="3779992" indent="0">
              <a:buNone/>
              <a:defRPr sz="2756"/>
            </a:lvl4pPr>
            <a:lvl5pPr marL="5039990" indent="0">
              <a:buNone/>
              <a:defRPr sz="2756"/>
            </a:lvl5pPr>
            <a:lvl6pPr marL="6299987" indent="0">
              <a:buNone/>
              <a:defRPr sz="2756"/>
            </a:lvl6pPr>
            <a:lvl7pPr marL="7559985" indent="0">
              <a:buNone/>
              <a:defRPr sz="2756"/>
            </a:lvl7pPr>
            <a:lvl8pPr marL="8819982" indent="0">
              <a:buNone/>
              <a:defRPr sz="2756"/>
            </a:lvl8pPr>
            <a:lvl9pPr marL="10079980" indent="0">
              <a:buNone/>
              <a:defRPr sz="2756"/>
            </a:lvl9pPr>
          </a:lstStyle>
          <a:p>
            <a:pPr lvl="0"/>
            <a:r>
              <a:rPr lang="en-US"/>
              <a:t>Click to edit Master text styles</a:t>
            </a:r>
          </a:p>
        </p:txBody>
      </p:sp>
      <p:sp>
        <p:nvSpPr>
          <p:cNvPr id="5" name="Date Placeholder 4"/>
          <p:cNvSpPr>
            <a:spLocks noGrp="1"/>
          </p:cNvSpPr>
          <p:nvPr>
            <p:ph type="dt" sz="half" idx="10"/>
          </p:nvPr>
        </p:nvSpPr>
        <p:spPr/>
        <p:txBody>
          <a:bodyPr/>
          <a:lstStyle/>
          <a:p>
            <a:fld id="{C764DE79-268F-4C1A-8933-263129D2AF90}" type="datetimeFigureOut">
              <a:rPr lang="en-US" dirty="0"/>
              <a:t>7/4/2025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3990987777"/>
      </p:ext>
    </p:extLst>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13" Type="http://schemas.openxmlformats.org/officeDocument/2006/relationships/theme" Target="../theme/theme2.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slideLayout" Target="../slideLayouts/slideLayout13.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slideLayout" Target="../slideLayouts/slideLayout12.xml"/><Relationship Id="rId5" Type="http://schemas.openxmlformats.org/officeDocument/2006/relationships/slideLayout" Target="../slideLayouts/slideLayout6.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Rectangle 36"/>
          <p:cNvSpPr>
            <a:spLocks noChangeArrowheads="1"/>
          </p:cNvSpPr>
          <p:nvPr userDrawn="1"/>
        </p:nvSpPr>
        <p:spPr bwMode="auto">
          <a:xfrm>
            <a:off x="0" y="0"/>
            <a:ext cx="25199975" cy="4499967"/>
          </a:xfrm>
          <a:prstGeom prst="rect">
            <a:avLst/>
          </a:prstGeom>
          <a:noFill/>
          <a:ln w="9525">
            <a:noFill/>
            <a:miter lim="800000"/>
            <a:headEnd/>
            <a:tailEnd/>
          </a:ln>
          <a:effectLst/>
        </p:spPr>
        <p:txBody>
          <a:bodyPr wrap="none" anchor="ctr"/>
          <a:lstStyle>
            <a:lvl1pPr eaLnBrk="0" hangingPunct="0">
              <a:defRPr sz="2900">
                <a:solidFill>
                  <a:schemeClr val="tx1"/>
                </a:solidFill>
                <a:latin typeface="Arial Narrow" charset="0"/>
                <a:ea typeface="ＭＳ Ｐゴシック" charset="-128"/>
              </a:defRPr>
            </a:lvl1pPr>
            <a:lvl2pPr marL="37931725" indent="-37474525" eaLnBrk="0" hangingPunct="0">
              <a:defRPr sz="2900">
                <a:solidFill>
                  <a:schemeClr val="tx1"/>
                </a:solidFill>
                <a:latin typeface="Arial Narrow" charset="0"/>
                <a:ea typeface="ＭＳ Ｐゴシック" charset="-128"/>
              </a:defRPr>
            </a:lvl2pPr>
            <a:lvl3pPr eaLnBrk="0" hangingPunct="0">
              <a:defRPr sz="2900">
                <a:solidFill>
                  <a:schemeClr val="tx1"/>
                </a:solidFill>
                <a:latin typeface="Arial Narrow" charset="0"/>
                <a:ea typeface="ＭＳ Ｐゴシック" charset="-128"/>
              </a:defRPr>
            </a:lvl3pPr>
            <a:lvl4pPr eaLnBrk="0" hangingPunct="0">
              <a:defRPr sz="2900">
                <a:solidFill>
                  <a:schemeClr val="tx1"/>
                </a:solidFill>
                <a:latin typeface="Arial Narrow" charset="0"/>
                <a:ea typeface="ＭＳ Ｐゴシック" charset="-128"/>
              </a:defRPr>
            </a:lvl4pPr>
            <a:lvl5pPr eaLnBrk="0" hangingPunct="0">
              <a:defRPr sz="2900">
                <a:solidFill>
                  <a:schemeClr val="tx1"/>
                </a:solidFill>
                <a:latin typeface="Arial Narrow" charset="0"/>
                <a:ea typeface="ＭＳ Ｐゴシック" charset="-128"/>
              </a:defRPr>
            </a:lvl5pPr>
            <a:lvl6pPr marL="457200" eaLnBrk="0" fontAlgn="base" hangingPunct="0">
              <a:spcBef>
                <a:spcPct val="0"/>
              </a:spcBef>
              <a:spcAft>
                <a:spcPct val="0"/>
              </a:spcAft>
              <a:defRPr sz="2900">
                <a:solidFill>
                  <a:schemeClr val="tx1"/>
                </a:solidFill>
                <a:latin typeface="Arial Narrow" charset="0"/>
                <a:ea typeface="ＭＳ Ｐゴシック" charset="-128"/>
              </a:defRPr>
            </a:lvl6pPr>
            <a:lvl7pPr marL="914400" eaLnBrk="0" fontAlgn="base" hangingPunct="0">
              <a:spcBef>
                <a:spcPct val="0"/>
              </a:spcBef>
              <a:spcAft>
                <a:spcPct val="0"/>
              </a:spcAft>
              <a:defRPr sz="2900">
                <a:solidFill>
                  <a:schemeClr val="tx1"/>
                </a:solidFill>
                <a:latin typeface="Arial Narrow" charset="0"/>
                <a:ea typeface="ＭＳ Ｐゴシック" charset="-128"/>
              </a:defRPr>
            </a:lvl7pPr>
            <a:lvl8pPr marL="1371600" eaLnBrk="0" fontAlgn="base" hangingPunct="0">
              <a:spcBef>
                <a:spcPct val="0"/>
              </a:spcBef>
              <a:spcAft>
                <a:spcPct val="0"/>
              </a:spcAft>
              <a:defRPr sz="2900">
                <a:solidFill>
                  <a:schemeClr val="tx1"/>
                </a:solidFill>
                <a:latin typeface="Arial Narrow" charset="0"/>
                <a:ea typeface="ＭＳ Ｐゴシック" charset="-128"/>
              </a:defRPr>
            </a:lvl8pPr>
            <a:lvl9pPr marL="1828800" eaLnBrk="0" fontAlgn="base" hangingPunct="0">
              <a:spcBef>
                <a:spcPct val="0"/>
              </a:spcBef>
              <a:spcAft>
                <a:spcPct val="0"/>
              </a:spcAft>
              <a:defRPr sz="2900">
                <a:solidFill>
                  <a:schemeClr val="tx1"/>
                </a:solidFill>
                <a:latin typeface="Arial Narrow" charset="0"/>
                <a:ea typeface="ＭＳ Ｐゴシック" charset="-128"/>
              </a:defRPr>
            </a:lvl9pPr>
          </a:lstStyle>
          <a:p>
            <a:pPr eaLnBrk="1" hangingPunct="1">
              <a:defRPr/>
            </a:pPr>
            <a:endParaRPr lang="en-US" altLang="en-US" sz="2960" b="0" i="0" baseline="0" dirty="0">
              <a:solidFill>
                <a:schemeClr val="tx1"/>
              </a:solidFill>
              <a:latin typeface="Arial" charset="0"/>
              <a:ea typeface="Arial" charset="0"/>
            </a:endParaRPr>
          </a:p>
        </p:txBody>
      </p:sp>
      <p:cxnSp>
        <p:nvCxnSpPr>
          <p:cNvPr id="6" name="Straight Connector 5"/>
          <p:cNvCxnSpPr/>
          <p:nvPr userDrawn="1"/>
        </p:nvCxnSpPr>
        <p:spPr bwMode="auto">
          <a:xfrm>
            <a:off x="-433332" y="4785678"/>
            <a:ext cx="34333299" cy="0"/>
          </a:xfrm>
          <a:prstGeom prst="line">
            <a:avLst/>
          </a:prstGeom>
          <a:noFill/>
          <a:ln w="31750" cap="flat" cmpd="sng" algn="ctr">
            <a:solidFill>
              <a:srgbClr val="0070C0"/>
            </a:solidFill>
            <a:prstDash val="dash"/>
            <a:round/>
            <a:headEnd type="none" w="med" len="med"/>
            <a:tailEnd type="none" w="med" len="med"/>
          </a:ln>
          <a:effectLst/>
        </p:spPr>
      </p:cxnSp>
    </p:spTree>
    <p:extLst>
      <p:ext uri="{BB962C8B-B14F-4D97-AF65-F5344CB8AC3E}">
        <p14:creationId xmlns:p14="http://schemas.microsoft.com/office/powerpoint/2010/main" val="1101499162"/>
      </p:ext>
    </p:extLst>
  </p:cSld>
  <p:clrMap bg1="lt1" tx1="dk1" bg2="lt2" tx2="dk2" accent1="accent1" accent2="accent2" accent3="accent3" accent4="accent4" accent5="accent5" accent6="accent6" hlink="hlink" folHlink="folHlink"/>
  <p:sldLayoutIdLst>
    <p:sldLayoutId id="2147483688" r:id="rId1"/>
  </p:sldLayoutIdLst>
  <p:txStyles>
    <p:titleStyle>
      <a:lvl1pPr algn="l" defTabSz="933275" rtl="0" eaLnBrk="1" latinLnBrk="0" hangingPunct="1">
        <a:lnSpc>
          <a:spcPct val="90000"/>
        </a:lnSpc>
        <a:spcBef>
          <a:spcPct val="0"/>
        </a:spcBef>
        <a:buNone/>
        <a:defRPr sz="4491" kern="1200">
          <a:solidFill>
            <a:schemeClr val="tx1"/>
          </a:solidFill>
          <a:latin typeface="+mj-lt"/>
          <a:ea typeface="+mj-ea"/>
          <a:cs typeface="+mj-cs"/>
        </a:defRPr>
      </a:lvl1pPr>
    </p:titleStyle>
    <p:bodyStyle>
      <a:lvl1pPr marL="233318" indent="-233318" algn="l" defTabSz="933275" rtl="0" eaLnBrk="1" latinLnBrk="0" hangingPunct="1">
        <a:lnSpc>
          <a:spcPct val="90000"/>
        </a:lnSpc>
        <a:spcBef>
          <a:spcPts val="1020"/>
        </a:spcBef>
        <a:buFont typeface="Arial"/>
        <a:buChar char="•"/>
        <a:defRPr sz="2858" kern="1200">
          <a:solidFill>
            <a:schemeClr val="tx1"/>
          </a:solidFill>
          <a:latin typeface="+mn-lt"/>
          <a:ea typeface="+mn-ea"/>
          <a:cs typeface="+mn-cs"/>
        </a:defRPr>
      </a:lvl1pPr>
      <a:lvl2pPr marL="699956" indent="-233318" algn="l" defTabSz="933275" rtl="0" eaLnBrk="1" latinLnBrk="0" hangingPunct="1">
        <a:lnSpc>
          <a:spcPct val="90000"/>
        </a:lnSpc>
        <a:spcBef>
          <a:spcPts val="511"/>
        </a:spcBef>
        <a:buFont typeface="Arial"/>
        <a:buChar char="•"/>
        <a:defRPr sz="2450" kern="1200">
          <a:solidFill>
            <a:schemeClr val="tx1"/>
          </a:solidFill>
          <a:latin typeface="+mn-lt"/>
          <a:ea typeface="+mn-ea"/>
          <a:cs typeface="+mn-cs"/>
        </a:defRPr>
      </a:lvl2pPr>
      <a:lvl3pPr marL="1166593" indent="-233318" algn="l" defTabSz="933275" rtl="0" eaLnBrk="1" latinLnBrk="0" hangingPunct="1">
        <a:lnSpc>
          <a:spcPct val="90000"/>
        </a:lnSpc>
        <a:spcBef>
          <a:spcPts val="511"/>
        </a:spcBef>
        <a:buFont typeface="Arial"/>
        <a:buChar char="•"/>
        <a:defRPr sz="2042" kern="1200">
          <a:solidFill>
            <a:schemeClr val="tx1"/>
          </a:solidFill>
          <a:latin typeface="+mn-lt"/>
          <a:ea typeface="+mn-ea"/>
          <a:cs typeface="+mn-cs"/>
        </a:defRPr>
      </a:lvl3pPr>
      <a:lvl4pPr marL="1633230" indent="-233318" algn="l" defTabSz="933275" rtl="0" eaLnBrk="1" latinLnBrk="0" hangingPunct="1">
        <a:lnSpc>
          <a:spcPct val="90000"/>
        </a:lnSpc>
        <a:spcBef>
          <a:spcPts val="511"/>
        </a:spcBef>
        <a:buFont typeface="Arial"/>
        <a:buChar char="•"/>
        <a:defRPr sz="1837" kern="1200">
          <a:solidFill>
            <a:schemeClr val="tx1"/>
          </a:solidFill>
          <a:latin typeface="+mn-lt"/>
          <a:ea typeface="+mn-ea"/>
          <a:cs typeface="+mn-cs"/>
        </a:defRPr>
      </a:lvl4pPr>
      <a:lvl5pPr marL="2099867" indent="-233318" algn="l" defTabSz="933275" rtl="0" eaLnBrk="1" latinLnBrk="0" hangingPunct="1">
        <a:lnSpc>
          <a:spcPct val="90000"/>
        </a:lnSpc>
        <a:spcBef>
          <a:spcPts val="511"/>
        </a:spcBef>
        <a:buFont typeface="Arial"/>
        <a:buChar char="•"/>
        <a:defRPr sz="1837" kern="1200">
          <a:solidFill>
            <a:schemeClr val="tx1"/>
          </a:solidFill>
          <a:latin typeface="+mn-lt"/>
          <a:ea typeface="+mn-ea"/>
          <a:cs typeface="+mn-cs"/>
        </a:defRPr>
      </a:lvl5pPr>
      <a:lvl6pPr marL="2566504" indent="-233318" algn="l" defTabSz="933275" rtl="0" eaLnBrk="1" latinLnBrk="0" hangingPunct="1">
        <a:lnSpc>
          <a:spcPct val="90000"/>
        </a:lnSpc>
        <a:spcBef>
          <a:spcPts val="511"/>
        </a:spcBef>
        <a:buFont typeface="Arial"/>
        <a:buChar char="•"/>
        <a:defRPr sz="1837" kern="1200">
          <a:solidFill>
            <a:schemeClr val="tx1"/>
          </a:solidFill>
          <a:latin typeface="+mn-lt"/>
          <a:ea typeface="+mn-ea"/>
          <a:cs typeface="+mn-cs"/>
        </a:defRPr>
      </a:lvl6pPr>
      <a:lvl7pPr marL="3033141" indent="-233318" algn="l" defTabSz="933275" rtl="0" eaLnBrk="1" latinLnBrk="0" hangingPunct="1">
        <a:lnSpc>
          <a:spcPct val="90000"/>
        </a:lnSpc>
        <a:spcBef>
          <a:spcPts val="511"/>
        </a:spcBef>
        <a:buFont typeface="Arial"/>
        <a:buChar char="•"/>
        <a:defRPr sz="1837" kern="1200">
          <a:solidFill>
            <a:schemeClr val="tx1"/>
          </a:solidFill>
          <a:latin typeface="+mn-lt"/>
          <a:ea typeface="+mn-ea"/>
          <a:cs typeface="+mn-cs"/>
        </a:defRPr>
      </a:lvl7pPr>
      <a:lvl8pPr marL="3499779" indent="-233318" algn="l" defTabSz="933275" rtl="0" eaLnBrk="1" latinLnBrk="0" hangingPunct="1">
        <a:lnSpc>
          <a:spcPct val="90000"/>
        </a:lnSpc>
        <a:spcBef>
          <a:spcPts val="511"/>
        </a:spcBef>
        <a:buFont typeface="Arial"/>
        <a:buChar char="•"/>
        <a:defRPr sz="1837" kern="1200">
          <a:solidFill>
            <a:schemeClr val="tx1"/>
          </a:solidFill>
          <a:latin typeface="+mn-lt"/>
          <a:ea typeface="+mn-ea"/>
          <a:cs typeface="+mn-cs"/>
        </a:defRPr>
      </a:lvl8pPr>
      <a:lvl9pPr marL="3966415" indent="-233318" algn="l" defTabSz="933275" rtl="0" eaLnBrk="1" latinLnBrk="0" hangingPunct="1">
        <a:lnSpc>
          <a:spcPct val="90000"/>
        </a:lnSpc>
        <a:spcBef>
          <a:spcPts val="511"/>
        </a:spcBef>
        <a:buFont typeface="Arial"/>
        <a:buChar char="•"/>
        <a:defRPr sz="1837" kern="1200">
          <a:solidFill>
            <a:schemeClr val="tx1"/>
          </a:solidFill>
          <a:latin typeface="+mn-lt"/>
          <a:ea typeface="+mn-ea"/>
          <a:cs typeface="+mn-cs"/>
        </a:defRPr>
      </a:lvl9pPr>
    </p:bodyStyle>
    <p:otherStyle>
      <a:defPPr>
        <a:defRPr lang="en-US"/>
      </a:defPPr>
      <a:lvl1pPr marL="0" algn="l" defTabSz="933275" rtl="0" eaLnBrk="1" latinLnBrk="0" hangingPunct="1">
        <a:defRPr sz="1837" kern="1200">
          <a:solidFill>
            <a:schemeClr val="tx1"/>
          </a:solidFill>
          <a:latin typeface="+mn-lt"/>
          <a:ea typeface="+mn-ea"/>
          <a:cs typeface="+mn-cs"/>
        </a:defRPr>
      </a:lvl1pPr>
      <a:lvl2pPr marL="466637" algn="l" defTabSz="933275" rtl="0" eaLnBrk="1" latinLnBrk="0" hangingPunct="1">
        <a:defRPr sz="1837" kern="1200">
          <a:solidFill>
            <a:schemeClr val="tx1"/>
          </a:solidFill>
          <a:latin typeface="+mn-lt"/>
          <a:ea typeface="+mn-ea"/>
          <a:cs typeface="+mn-cs"/>
        </a:defRPr>
      </a:lvl2pPr>
      <a:lvl3pPr marL="933275" algn="l" defTabSz="933275" rtl="0" eaLnBrk="1" latinLnBrk="0" hangingPunct="1">
        <a:defRPr sz="1837" kern="1200">
          <a:solidFill>
            <a:schemeClr val="tx1"/>
          </a:solidFill>
          <a:latin typeface="+mn-lt"/>
          <a:ea typeface="+mn-ea"/>
          <a:cs typeface="+mn-cs"/>
        </a:defRPr>
      </a:lvl3pPr>
      <a:lvl4pPr marL="1399911" algn="l" defTabSz="933275" rtl="0" eaLnBrk="1" latinLnBrk="0" hangingPunct="1">
        <a:defRPr sz="1837" kern="1200">
          <a:solidFill>
            <a:schemeClr val="tx1"/>
          </a:solidFill>
          <a:latin typeface="+mn-lt"/>
          <a:ea typeface="+mn-ea"/>
          <a:cs typeface="+mn-cs"/>
        </a:defRPr>
      </a:lvl4pPr>
      <a:lvl5pPr marL="1866549" algn="l" defTabSz="933275" rtl="0" eaLnBrk="1" latinLnBrk="0" hangingPunct="1">
        <a:defRPr sz="1837" kern="1200">
          <a:solidFill>
            <a:schemeClr val="tx1"/>
          </a:solidFill>
          <a:latin typeface="+mn-lt"/>
          <a:ea typeface="+mn-ea"/>
          <a:cs typeface="+mn-cs"/>
        </a:defRPr>
      </a:lvl5pPr>
      <a:lvl6pPr marL="2333186" algn="l" defTabSz="933275" rtl="0" eaLnBrk="1" latinLnBrk="0" hangingPunct="1">
        <a:defRPr sz="1837" kern="1200">
          <a:solidFill>
            <a:schemeClr val="tx1"/>
          </a:solidFill>
          <a:latin typeface="+mn-lt"/>
          <a:ea typeface="+mn-ea"/>
          <a:cs typeface="+mn-cs"/>
        </a:defRPr>
      </a:lvl6pPr>
      <a:lvl7pPr marL="2799823" algn="l" defTabSz="933275" rtl="0" eaLnBrk="1" latinLnBrk="0" hangingPunct="1">
        <a:defRPr sz="1837" kern="1200">
          <a:solidFill>
            <a:schemeClr val="tx1"/>
          </a:solidFill>
          <a:latin typeface="+mn-lt"/>
          <a:ea typeface="+mn-ea"/>
          <a:cs typeface="+mn-cs"/>
        </a:defRPr>
      </a:lvl7pPr>
      <a:lvl8pPr marL="3266460" algn="l" defTabSz="933275" rtl="0" eaLnBrk="1" latinLnBrk="0" hangingPunct="1">
        <a:defRPr sz="1837" kern="1200">
          <a:solidFill>
            <a:schemeClr val="tx1"/>
          </a:solidFill>
          <a:latin typeface="+mn-lt"/>
          <a:ea typeface="+mn-ea"/>
          <a:cs typeface="+mn-cs"/>
        </a:defRPr>
      </a:lvl8pPr>
      <a:lvl9pPr marL="3733097" algn="l" defTabSz="933275" rtl="0" eaLnBrk="1" latinLnBrk="0" hangingPunct="1">
        <a:defRPr sz="1837"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732499" y="1916661"/>
            <a:ext cx="21734978" cy="6958285"/>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1732499" y="9583264"/>
            <a:ext cx="21734978" cy="2284150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732498" y="33366432"/>
            <a:ext cx="5669994" cy="1916653"/>
          </a:xfrm>
          <a:prstGeom prst="rect">
            <a:avLst/>
          </a:prstGeom>
        </p:spPr>
        <p:txBody>
          <a:bodyPr vert="horz" lIns="91440" tIns="45720" rIns="91440" bIns="45720" rtlCol="0" anchor="ctr"/>
          <a:lstStyle>
            <a:lvl1pPr algn="l">
              <a:defRPr sz="3307">
                <a:solidFill>
                  <a:schemeClr val="tx1">
                    <a:tint val="75000"/>
                  </a:schemeClr>
                </a:solidFill>
              </a:defRPr>
            </a:lvl1pPr>
          </a:lstStyle>
          <a:p>
            <a:fld id="{C764DE79-268F-4C1A-8933-263129D2AF90}" type="datetimeFigureOut">
              <a:rPr lang="en-US" dirty="0"/>
              <a:t>7/4/2025</a:t>
            </a:fld>
            <a:endParaRPr lang="en-US" dirty="0"/>
          </a:p>
        </p:txBody>
      </p:sp>
      <p:sp>
        <p:nvSpPr>
          <p:cNvPr id="5" name="Footer Placeholder 4"/>
          <p:cNvSpPr>
            <a:spLocks noGrp="1"/>
          </p:cNvSpPr>
          <p:nvPr>
            <p:ph type="ftr" sz="quarter" idx="3"/>
          </p:nvPr>
        </p:nvSpPr>
        <p:spPr>
          <a:xfrm>
            <a:off x="8347492" y="33366432"/>
            <a:ext cx="8504992" cy="1916653"/>
          </a:xfrm>
          <a:prstGeom prst="rect">
            <a:avLst/>
          </a:prstGeom>
        </p:spPr>
        <p:txBody>
          <a:bodyPr vert="horz" lIns="91440" tIns="45720" rIns="91440" bIns="45720" rtlCol="0" anchor="ctr"/>
          <a:lstStyle>
            <a:lvl1pPr algn="ctr">
              <a:defRPr sz="3307">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17797483" y="33366432"/>
            <a:ext cx="5669994" cy="1916653"/>
          </a:xfrm>
          <a:prstGeom prst="rect">
            <a:avLst/>
          </a:prstGeom>
        </p:spPr>
        <p:txBody>
          <a:bodyPr vert="horz" lIns="91440" tIns="45720" rIns="91440" bIns="45720" rtlCol="0" anchor="ctr"/>
          <a:lstStyle>
            <a:lvl1pPr algn="r">
              <a:defRPr sz="3307">
                <a:solidFill>
                  <a:schemeClr val="tx1">
                    <a:tint val="75000"/>
                  </a:schemeClr>
                </a:solidFill>
              </a:defRPr>
            </a:lvl1pPr>
          </a:lstStyle>
          <a:p>
            <a:fld id="{48F63A3B-78C7-47BE-AE5E-E10140E04643}" type="slidenum">
              <a:rPr lang="en-US" dirty="0"/>
              <a:t>‹#›</a:t>
            </a:fld>
            <a:endParaRPr lang="en-US" dirty="0"/>
          </a:p>
        </p:txBody>
      </p:sp>
      <p:sp>
        <p:nvSpPr>
          <p:cNvPr id="7" name="Rectangle 36">
            <a:extLst>
              <a:ext uri="{FF2B5EF4-FFF2-40B4-BE49-F238E27FC236}">
                <a16:creationId xmlns:a16="http://schemas.microsoft.com/office/drawing/2014/main" id="{1737FE28-622E-CBDE-E798-29322B257F22}"/>
              </a:ext>
            </a:extLst>
          </p:cNvPr>
          <p:cNvSpPr>
            <a:spLocks noChangeArrowheads="1"/>
          </p:cNvSpPr>
          <p:nvPr userDrawn="1"/>
        </p:nvSpPr>
        <p:spPr bwMode="auto">
          <a:xfrm>
            <a:off x="0" y="0"/>
            <a:ext cx="25199975" cy="4499967"/>
          </a:xfrm>
          <a:prstGeom prst="rect">
            <a:avLst/>
          </a:prstGeom>
          <a:noFill/>
          <a:ln w="9525">
            <a:noFill/>
            <a:miter lim="800000"/>
            <a:headEnd/>
            <a:tailEnd/>
          </a:ln>
          <a:effectLst/>
        </p:spPr>
        <p:txBody>
          <a:bodyPr wrap="none" anchor="ctr"/>
          <a:lstStyle>
            <a:lvl1pPr eaLnBrk="0" hangingPunct="0">
              <a:defRPr sz="2900">
                <a:solidFill>
                  <a:schemeClr val="tx1"/>
                </a:solidFill>
                <a:latin typeface="Arial Narrow" charset="0"/>
                <a:ea typeface="ＭＳ Ｐゴシック" charset="-128"/>
              </a:defRPr>
            </a:lvl1pPr>
            <a:lvl2pPr marL="37931725" indent="-37474525" eaLnBrk="0" hangingPunct="0">
              <a:defRPr sz="2900">
                <a:solidFill>
                  <a:schemeClr val="tx1"/>
                </a:solidFill>
                <a:latin typeface="Arial Narrow" charset="0"/>
                <a:ea typeface="ＭＳ Ｐゴシック" charset="-128"/>
              </a:defRPr>
            </a:lvl2pPr>
            <a:lvl3pPr eaLnBrk="0" hangingPunct="0">
              <a:defRPr sz="2900">
                <a:solidFill>
                  <a:schemeClr val="tx1"/>
                </a:solidFill>
                <a:latin typeface="Arial Narrow" charset="0"/>
                <a:ea typeface="ＭＳ Ｐゴシック" charset="-128"/>
              </a:defRPr>
            </a:lvl3pPr>
            <a:lvl4pPr eaLnBrk="0" hangingPunct="0">
              <a:defRPr sz="2900">
                <a:solidFill>
                  <a:schemeClr val="tx1"/>
                </a:solidFill>
                <a:latin typeface="Arial Narrow" charset="0"/>
                <a:ea typeface="ＭＳ Ｐゴシック" charset="-128"/>
              </a:defRPr>
            </a:lvl4pPr>
            <a:lvl5pPr eaLnBrk="0" hangingPunct="0">
              <a:defRPr sz="2900">
                <a:solidFill>
                  <a:schemeClr val="tx1"/>
                </a:solidFill>
                <a:latin typeface="Arial Narrow" charset="0"/>
                <a:ea typeface="ＭＳ Ｐゴシック" charset="-128"/>
              </a:defRPr>
            </a:lvl5pPr>
            <a:lvl6pPr marL="457200" eaLnBrk="0" fontAlgn="base" hangingPunct="0">
              <a:spcBef>
                <a:spcPct val="0"/>
              </a:spcBef>
              <a:spcAft>
                <a:spcPct val="0"/>
              </a:spcAft>
              <a:defRPr sz="2900">
                <a:solidFill>
                  <a:schemeClr val="tx1"/>
                </a:solidFill>
                <a:latin typeface="Arial Narrow" charset="0"/>
                <a:ea typeface="ＭＳ Ｐゴシック" charset="-128"/>
              </a:defRPr>
            </a:lvl6pPr>
            <a:lvl7pPr marL="914400" eaLnBrk="0" fontAlgn="base" hangingPunct="0">
              <a:spcBef>
                <a:spcPct val="0"/>
              </a:spcBef>
              <a:spcAft>
                <a:spcPct val="0"/>
              </a:spcAft>
              <a:defRPr sz="2900">
                <a:solidFill>
                  <a:schemeClr val="tx1"/>
                </a:solidFill>
                <a:latin typeface="Arial Narrow" charset="0"/>
                <a:ea typeface="ＭＳ Ｐゴシック" charset="-128"/>
              </a:defRPr>
            </a:lvl7pPr>
            <a:lvl8pPr marL="1371600" eaLnBrk="0" fontAlgn="base" hangingPunct="0">
              <a:spcBef>
                <a:spcPct val="0"/>
              </a:spcBef>
              <a:spcAft>
                <a:spcPct val="0"/>
              </a:spcAft>
              <a:defRPr sz="2900">
                <a:solidFill>
                  <a:schemeClr val="tx1"/>
                </a:solidFill>
                <a:latin typeface="Arial Narrow" charset="0"/>
                <a:ea typeface="ＭＳ Ｐゴシック" charset="-128"/>
              </a:defRPr>
            </a:lvl8pPr>
            <a:lvl9pPr marL="1828800" eaLnBrk="0" fontAlgn="base" hangingPunct="0">
              <a:spcBef>
                <a:spcPct val="0"/>
              </a:spcBef>
              <a:spcAft>
                <a:spcPct val="0"/>
              </a:spcAft>
              <a:defRPr sz="2900">
                <a:solidFill>
                  <a:schemeClr val="tx1"/>
                </a:solidFill>
                <a:latin typeface="Arial Narrow" charset="0"/>
                <a:ea typeface="ＭＳ Ｐゴシック" charset="-128"/>
              </a:defRPr>
            </a:lvl9pPr>
          </a:lstStyle>
          <a:p>
            <a:pPr eaLnBrk="1" hangingPunct="1">
              <a:defRPr/>
            </a:pPr>
            <a:endParaRPr lang="en-US" altLang="en-US" sz="2960" b="0" i="0" baseline="0" dirty="0">
              <a:solidFill>
                <a:schemeClr val="tx1"/>
              </a:solidFill>
              <a:latin typeface="Arial" charset="0"/>
              <a:ea typeface="Arial" charset="0"/>
            </a:endParaRPr>
          </a:p>
        </p:txBody>
      </p:sp>
      <p:cxnSp>
        <p:nvCxnSpPr>
          <p:cNvPr id="8" name="Straight Connector 7">
            <a:extLst>
              <a:ext uri="{FF2B5EF4-FFF2-40B4-BE49-F238E27FC236}">
                <a16:creationId xmlns:a16="http://schemas.microsoft.com/office/drawing/2014/main" id="{74C15357-E3CB-FF57-5DA4-FAF1188FD8FF}"/>
              </a:ext>
            </a:extLst>
          </p:cNvPr>
          <p:cNvCxnSpPr/>
          <p:nvPr userDrawn="1"/>
        </p:nvCxnSpPr>
        <p:spPr bwMode="auto">
          <a:xfrm>
            <a:off x="-433332" y="4785678"/>
            <a:ext cx="34333299" cy="0"/>
          </a:xfrm>
          <a:prstGeom prst="line">
            <a:avLst/>
          </a:prstGeom>
          <a:noFill/>
          <a:ln w="31750" cap="flat" cmpd="sng" algn="ctr">
            <a:solidFill>
              <a:srgbClr val="0070C0"/>
            </a:solidFill>
            <a:prstDash val="dash"/>
            <a:round/>
            <a:headEnd type="none" w="med" len="med"/>
            <a:tailEnd type="none" w="med" len="med"/>
          </a:ln>
          <a:effectLst/>
        </p:spPr>
      </p:cxnSp>
    </p:spTree>
    <p:extLst>
      <p:ext uri="{BB962C8B-B14F-4D97-AF65-F5344CB8AC3E}">
        <p14:creationId xmlns:p14="http://schemas.microsoft.com/office/powerpoint/2010/main" val="2921326686"/>
      </p:ext>
    </p:extLst>
  </p:cSld>
  <p:clrMap bg1="lt1" tx1="dk1" bg2="lt2" tx2="dk2" accent1="accent1" accent2="accent2" accent3="accent3" accent4="accent4" accent5="accent5" accent6="accent6" hlink="hlink" folHlink="folHlink"/>
  <p:sldLayoutIdLst>
    <p:sldLayoutId id="2147483690" r:id="rId1"/>
    <p:sldLayoutId id="2147483691" r:id="rId2"/>
    <p:sldLayoutId id="2147483692" r:id="rId3"/>
    <p:sldLayoutId id="2147483693" r:id="rId4"/>
    <p:sldLayoutId id="2147483694" r:id="rId5"/>
    <p:sldLayoutId id="2147483695" r:id="rId6"/>
    <p:sldLayoutId id="2147483696" r:id="rId7"/>
    <p:sldLayoutId id="2147483697" r:id="rId8"/>
    <p:sldLayoutId id="2147483698" r:id="rId9"/>
    <p:sldLayoutId id="2147483699" r:id="rId10"/>
    <p:sldLayoutId id="2147483700" r:id="rId11"/>
    <p:sldLayoutId id="2147483701" r:id="rId12"/>
  </p:sldLayoutIdLst>
  <p:txStyles>
    <p:titleStyle>
      <a:lvl1pPr algn="l" defTabSz="2519995" rtl="0" eaLnBrk="1" latinLnBrk="0" hangingPunct="1">
        <a:lnSpc>
          <a:spcPct val="90000"/>
        </a:lnSpc>
        <a:spcBef>
          <a:spcPct val="0"/>
        </a:spcBef>
        <a:buNone/>
        <a:defRPr sz="12126" kern="1200">
          <a:solidFill>
            <a:schemeClr val="tx1"/>
          </a:solidFill>
          <a:latin typeface="+mj-lt"/>
          <a:ea typeface="+mj-ea"/>
          <a:cs typeface="+mj-cs"/>
        </a:defRPr>
      </a:lvl1pPr>
    </p:titleStyle>
    <p:bodyStyle>
      <a:lvl1pPr marL="629999" indent="-629999" algn="l" defTabSz="2519995" rtl="0" eaLnBrk="1" latinLnBrk="0" hangingPunct="1">
        <a:lnSpc>
          <a:spcPct val="90000"/>
        </a:lnSpc>
        <a:spcBef>
          <a:spcPts val="2756"/>
        </a:spcBef>
        <a:buFont typeface="Arial" panose="020B0604020202020204" pitchFamily="34" charset="0"/>
        <a:buChar char="•"/>
        <a:defRPr sz="7717" kern="1200">
          <a:solidFill>
            <a:schemeClr val="tx1"/>
          </a:solidFill>
          <a:latin typeface="+mn-lt"/>
          <a:ea typeface="+mn-ea"/>
          <a:cs typeface="+mn-cs"/>
        </a:defRPr>
      </a:lvl1pPr>
      <a:lvl2pPr marL="1889996" indent="-629999" algn="l" defTabSz="2519995" rtl="0" eaLnBrk="1" latinLnBrk="0" hangingPunct="1">
        <a:lnSpc>
          <a:spcPct val="90000"/>
        </a:lnSpc>
        <a:spcBef>
          <a:spcPts val="1378"/>
        </a:spcBef>
        <a:buFont typeface="Arial" panose="020B0604020202020204" pitchFamily="34" charset="0"/>
        <a:buChar char="•"/>
        <a:defRPr sz="6614" kern="1200">
          <a:solidFill>
            <a:schemeClr val="tx1"/>
          </a:solidFill>
          <a:latin typeface="+mn-lt"/>
          <a:ea typeface="+mn-ea"/>
          <a:cs typeface="+mn-cs"/>
        </a:defRPr>
      </a:lvl2pPr>
      <a:lvl3pPr marL="3149994" indent="-629999" algn="l" defTabSz="2519995" rtl="0" eaLnBrk="1" latinLnBrk="0" hangingPunct="1">
        <a:lnSpc>
          <a:spcPct val="90000"/>
        </a:lnSpc>
        <a:spcBef>
          <a:spcPts val="1378"/>
        </a:spcBef>
        <a:buFont typeface="Arial" panose="020B0604020202020204" pitchFamily="34" charset="0"/>
        <a:buChar char="•"/>
        <a:defRPr sz="5512" kern="1200">
          <a:solidFill>
            <a:schemeClr val="tx1"/>
          </a:solidFill>
          <a:latin typeface="+mn-lt"/>
          <a:ea typeface="+mn-ea"/>
          <a:cs typeface="+mn-cs"/>
        </a:defRPr>
      </a:lvl3pPr>
      <a:lvl4pPr marL="4409991" indent="-629999" algn="l" defTabSz="2519995" rtl="0" eaLnBrk="1" latinLnBrk="0" hangingPunct="1">
        <a:lnSpc>
          <a:spcPct val="90000"/>
        </a:lnSpc>
        <a:spcBef>
          <a:spcPts val="1378"/>
        </a:spcBef>
        <a:buFont typeface="Arial" panose="020B0604020202020204" pitchFamily="34" charset="0"/>
        <a:buChar char="•"/>
        <a:defRPr sz="4961" kern="1200">
          <a:solidFill>
            <a:schemeClr val="tx1"/>
          </a:solidFill>
          <a:latin typeface="+mn-lt"/>
          <a:ea typeface="+mn-ea"/>
          <a:cs typeface="+mn-cs"/>
        </a:defRPr>
      </a:lvl4pPr>
      <a:lvl5pPr marL="5669989" indent="-629999" algn="l" defTabSz="2519995" rtl="0" eaLnBrk="1" latinLnBrk="0" hangingPunct="1">
        <a:lnSpc>
          <a:spcPct val="90000"/>
        </a:lnSpc>
        <a:spcBef>
          <a:spcPts val="1378"/>
        </a:spcBef>
        <a:buFont typeface="Arial" panose="020B0604020202020204" pitchFamily="34" charset="0"/>
        <a:buChar char="•"/>
        <a:defRPr sz="4961" kern="1200">
          <a:solidFill>
            <a:schemeClr val="tx1"/>
          </a:solidFill>
          <a:latin typeface="+mn-lt"/>
          <a:ea typeface="+mn-ea"/>
          <a:cs typeface="+mn-cs"/>
        </a:defRPr>
      </a:lvl5pPr>
      <a:lvl6pPr marL="6929986" indent="-629999" algn="l" defTabSz="2519995" rtl="0" eaLnBrk="1" latinLnBrk="0" hangingPunct="1">
        <a:lnSpc>
          <a:spcPct val="90000"/>
        </a:lnSpc>
        <a:spcBef>
          <a:spcPts val="1378"/>
        </a:spcBef>
        <a:buFont typeface="Arial" panose="020B0604020202020204" pitchFamily="34" charset="0"/>
        <a:buChar char="•"/>
        <a:defRPr sz="4961" kern="1200">
          <a:solidFill>
            <a:schemeClr val="tx1"/>
          </a:solidFill>
          <a:latin typeface="+mn-lt"/>
          <a:ea typeface="+mn-ea"/>
          <a:cs typeface="+mn-cs"/>
        </a:defRPr>
      </a:lvl6pPr>
      <a:lvl7pPr marL="8189984" indent="-629999" algn="l" defTabSz="2519995" rtl="0" eaLnBrk="1" latinLnBrk="0" hangingPunct="1">
        <a:lnSpc>
          <a:spcPct val="90000"/>
        </a:lnSpc>
        <a:spcBef>
          <a:spcPts val="1378"/>
        </a:spcBef>
        <a:buFont typeface="Arial" panose="020B0604020202020204" pitchFamily="34" charset="0"/>
        <a:buChar char="•"/>
        <a:defRPr sz="4961" kern="1200">
          <a:solidFill>
            <a:schemeClr val="tx1"/>
          </a:solidFill>
          <a:latin typeface="+mn-lt"/>
          <a:ea typeface="+mn-ea"/>
          <a:cs typeface="+mn-cs"/>
        </a:defRPr>
      </a:lvl7pPr>
      <a:lvl8pPr marL="9449981" indent="-629999" algn="l" defTabSz="2519995" rtl="0" eaLnBrk="1" latinLnBrk="0" hangingPunct="1">
        <a:lnSpc>
          <a:spcPct val="90000"/>
        </a:lnSpc>
        <a:spcBef>
          <a:spcPts val="1378"/>
        </a:spcBef>
        <a:buFont typeface="Arial" panose="020B0604020202020204" pitchFamily="34" charset="0"/>
        <a:buChar char="•"/>
        <a:defRPr sz="4961" kern="1200">
          <a:solidFill>
            <a:schemeClr val="tx1"/>
          </a:solidFill>
          <a:latin typeface="+mn-lt"/>
          <a:ea typeface="+mn-ea"/>
          <a:cs typeface="+mn-cs"/>
        </a:defRPr>
      </a:lvl8pPr>
      <a:lvl9pPr marL="10709979" indent="-629999" algn="l" defTabSz="2519995" rtl="0" eaLnBrk="1" latinLnBrk="0" hangingPunct="1">
        <a:lnSpc>
          <a:spcPct val="90000"/>
        </a:lnSpc>
        <a:spcBef>
          <a:spcPts val="1378"/>
        </a:spcBef>
        <a:buFont typeface="Arial" panose="020B0604020202020204" pitchFamily="34" charset="0"/>
        <a:buChar char="•"/>
        <a:defRPr sz="4961" kern="1200">
          <a:solidFill>
            <a:schemeClr val="tx1"/>
          </a:solidFill>
          <a:latin typeface="+mn-lt"/>
          <a:ea typeface="+mn-ea"/>
          <a:cs typeface="+mn-cs"/>
        </a:defRPr>
      </a:lvl9pPr>
    </p:bodyStyle>
    <p:otherStyle>
      <a:defPPr>
        <a:defRPr lang="en-US"/>
      </a:defPPr>
      <a:lvl1pPr marL="0" algn="l" defTabSz="2519995" rtl="0" eaLnBrk="1" latinLnBrk="0" hangingPunct="1">
        <a:defRPr sz="4961" kern="1200">
          <a:solidFill>
            <a:schemeClr val="tx1"/>
          </a:solidFill>
          <a:latin typeface="+mn-lt"/>
          <a:ea typeface="+mn-ea"/>
          <a:cs typeface="+mn-cs"/>
        </a:defRPr>
      </a:lvl1pPr>
      <a:lvl2pPr marL="1259997" algn="l" defTabSz="2519995" rtl="0" eaLnBrk="1" latinLnBrk="0" hangingPunct="1">
        <a:defRPr sz="4961" kern="1200">
          <a:solidFill>
            <a:schemeClr val="tx1"/>
          </a:solidFill>
          <a:latin typeface="+mn-lt"/>
          <a:ea typeface="+mn-ea"/>
          <a:cs typeface="+mn-cs"/>
        </a:defRPr>
      </a:lvl2pPr>
      <a:lvl3pPr marL="2519995" algn="l" defTabSz="2519995" rtl="0" eaLnBrk="1" latinLnBrk="0" hangingPunct="1">
        <a:defRPr sz="4961" kern="1200">
          <a:solidFill>
            <a:schemeClr val="tx1"/>
          </a:solidFill>
          <a:latin typeface="+mn-lt"/>
          <a:ea typeface="+mn-ea"/>
          <a:cs typeface="+mn-cs"/>
        </a:defRPr>
      </a:lvl3pPr>
      <a:lvl4pPr marL="3779992" algn="l" defTabSz="2519995" rtl="0" eaLnBrk="1" latinLnBrk="0" hangingPunct="1">
        <a:defRPr sz="4961" kern="1200">
          <a:solidFill>
            <a:schemeClr val="tx1"/>
          </a:solidFill>
          <a:latin typeface="+mn-lt"/>
          <a:ea typeface="+mn-ea"/>
          <a:cs typeface="+mn-cs"/>
        </a:defRPr>
      </a:lvl4pPr>
      <a:lvl5pPr marL="5039990" algn="l" defTabSz="2519995" rtl="0" eaLnBrk="1" latinLnBrk="0" hangingPunct="1">
        <a:defRPr sz="4961" kern="1200">
          <a:solidFill>
            <a:schemeClr val="tx1"/>
          </a:solidFill>
          <a:latin typeface="+mn-lt"/>
          <a:ea typeface="+mn-ea"/>
          <a:cs typeface="+mn-cs"/>
        </a:defRPr>
      </a:lvl5pPr>
      <a:lvl6pPr marL="6299987" algn="l" defTabSz="2519995" rtl="0" eaLnBrk="1" latinLnBrk="0" hangingPunct="1">
        <a:defRPr sz="4961" kern="1200">
          <a:solidFill>
            <a:schemeClr val="tx1"/>
          </a:solidFill>
          <a:latin typeface="+mn-lt"/>
          <a:ea typeface="+mn-ea"/>
          <a:cs typeface="+mn-cs"/>
        </a:defRPr>
      </a:lvl6pPr>
      <a:lvl7pPr marL="7559985" algn="l" defTabSz="2519995" rtl="0" eaLnBrk="1" latinLnBrk="0" hangingPunct="1">
        <a:defRPr sz="4961" kern="1200">
          <a:solidFill>
            <a:schemeClr val="tx1"/>
          </a:solidFill>
          <a:latin typeface="+mn-lt"/>
          <a:ea typeface="+mn-ea"/>
          <a:cs typeface="+mn-cs"/>
        </a:defRPr>
      </a:lvl7pPr>
      <a:lvl8pPr marL="8819982" algn="l" defTabSz="2519995" rtl="0" eaLnBrk="1" latinLnBrk="0" hangingPunct="1">
        <a:defRPr sz="4961" kern="1200">
          <a:solidFill>
            <a:schemeClr val="tx1"/>
          </a:solidFill>
          <a:latin typeface="+mn-lt"/>
          <a:ea typeface="+mn-ea"/>
          <a:cs typeface="+mn-cs"/>
        </a:defRPr>
      </a:lvl8pPr>
      <a:lvl9pPr marL="10079980" algn="l" defTabSz="2519995" rtl="0" eaLnBrk="1" latinLnBrk="0" hangingPunct="1">
        <a:defRPr sz="4961"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3" Type="http://schemas.microsoft.com/office/2007/relationships/diagramDrawing" Target="../diagrams/drawing1.xml"/><Relationship Id="rId18" Type="http://schemas.openxmlformats.org/officeDocument/2006/relationships/image" Target="../media/image15.png"/><Relationship Id="rId26" Type="http://schemas.openxmlformats.org/officeDocument/2006/relationships/image" Target="../media/image23.png"/><Relationship Id="rId39" Type="http://schemas.openxmlformats.org/officeDocument/2006/relationships/image" Target="../media/image36.png"/><Relationship Id="rId21" Type="http://schemas.openxmlformats.org/officeDocument/2006/relationships/image" Target="../media/image18.png"/><Relationship Id="rId34" Type="http://schemas.openxmlformats.org/officeDocument/2006/relationships/image" Target="../media/image31.png"/><Relationship Id="rId42" Type="http://schemas.openxmlformats.org/officeDocument/2006/relationships/image" Target="../media/image39.png"/><Relationship Id="rId7" Type="http://schemas.openxmlformats.org/officeDocument/2006/relationships/image" Target="../media/image10.png"/><Relationship Id="rId2" Type="http://schemas.openxmlformats.org/officeDocument/2006/relationships/chart" Target="../charts/chart1.xml"/><Relationship Id="rId16" Type="http://schemas.openxmlformats.org/officeDocument/2006/relationships/image" Target="../media/image13.png"/><Relationship Id="rId29" Type="http://schemas.openxmlformats.org/officeDocument/2006/relationships/image" Target="../media/image26.png"/><Relationship Id="rId1" Type="http://schemas.openxmlformats.org/officeDocument/2006/relationships/slideLayout" Target="../slideLayouts/slideLayout13.xml"/><Relationship Id="rId6" Type="http://schemas.openxmlformats.org/officeDocument/2006/relationships/image" Target="../media/image9.png"/><Relationship Id="rId11" Type="http://schemas.openxmlformats.org/officeDocument/2006/relationships/diagramQuickStyle" Target="../diagrams/quickStyle1.xml"/><Relationship Id="rId24" Type="http://schemas.openxmlformats.org/officeDocument/2006/relationships/image" Target="../media/image21.png"/><Relationship Id="rId32" Type="http://schemas.openxmlformats.org/officeDocument/2006/relationships/image" Target="../media/image29.png"/><Relationship Id="rId37" Type="http://schemas.openxmlformats.org/officeDocument/2006/relationships/image" Target="../media/image34.png"/><Relationship Id="rId40" Type="http://schemas.openxmlformats.org/officeDocument/2006/relationships/image" Target="../media/image37.png"/><Relationship Id="rId45" Type="http://schemas.openxmlformats.org/officeDocument/2006/relationships/image" Target="../media/image42.png"/><Relationship Id="rId5" Type="http://schemas.openxmlformats.org/officeDocument/2006/relationships/chart" Target="../charts/chart3.xml"/><Relationship Id="rId15" Type="http://schemas.openxmlformats.org/officeDocument/2006/relationships/image" Target="../media/image12.png"/><Relationship Id="rId23" Type="http://schemas.openxmlformats.org/officeDocument/2006/relationships/image" Target="../media/image20.png"/><Relationship Id="rId28" Type="http://schemas.openxmlformats.org/officeDocument/2006/relationships/image" Target="../media/image25.png"/><Relationship Id="rId36" Type="http://schemas.openxmlformats.org/officeDocument/2006/relationships/image" Target="../media/image33.png"/><Relationship Id="rId10" Type="http://schemas.openxmlformats.org/officeDocument/2006/relationships/diagramLayout" Target="../diagrams/layout1.xml"/><Relationship Id="rId19" Type="http://schemas.openxmlformats.org/officeDocument/2006/relationships/image" Target="../media/image16.png"/><Relationship Id="rId31" Type="http://schemas.openxmlformats.org/officeDocument/2006/relationships/image" Target="../media/image28.png"/><Relationship Id="rId44" Type="http://schemas.openxmlformats.org/officeDocument/2006/relationships/image" Target="../media/image41.png"/><Relationship Id="rId4" Type="http://schemas.openxmlformats.org/officeDocument/2006/relationships/chart" Target="../charts/chart2.xml"/><Relationship Id="rId9" Type="http://schemas.openxmlformats.org/officeDocument/2006/relationships/diagramData" Target="../diagrams/data1.xml"/><Relationship Id="rId14" Type="http://schemas.openxmlformats.org/officeDocument/2006/relationships/image" Target="../media/image11.png"/><Relationship Id="rId22" Type="http://schemas.openxmlformats.org/officeDocument/2006/relationships/image" Target="../media/image19.png"/><Relationship Id="rId27" Type="http://schemas.openxmlformats.org/officeDocument/2006/relationships/image" Target="../media/image24.png"/><Relationship Id="rId30" Type="http://schemas.openxmlformats.org/officeDocument/2006/relationships/image" Target="../media/image27.png"/><Relationship Id="rId35" Type="http://schemas.openxmlformats.org/officeDocument/2006/relationships/image" Target="../media/image32.png"/><Relationship Id="rId43" Type="http://schemas.openxmlformats.org/officeDocument/2006/relationships/image" Target="../media/image40.png"/><Relationship Id="rId8" Type="http://schemas.openxmlformats.org/officeDocument/2006/relationships/chart" Target="../charts/chart4.xml"/><Relationship Id="rId3" Type="http://schemas.openxmlformats.org/officeDocument/2006/relationships/image" Target="../media/image8.png"/><Relationship Id="rId12" Type="http://schemas.openxmlformats.org/officeDocument/2006/relationships/diagramColors" Target="../diagrams/colors1.xml"/><Relationship Id="rId17" Type="http://schemas.openxmlformats.org/officeDocument/2006/relationships/image" Target="../media/image14.png"/><Relationship Id="rId25" Type="http://schemas.openxmlformats.org/officeDocument/2006/relationships/image" Target="../media/image22.png"/><Relationship Id="rId33" Type="http://schemas.openxmlformats.org/officeDocument/2006/relationships/image" Target="../media/image30.png"/><Relationship Id="rId38" Type="http://schemas.openxmlformats.org/officeDocument/2006/relationships/image" Target="../media/image35.png"/><Relationship Id="rId46" Type="http://schemas.openxmlformats.org/officeDocument/2006/relationships/image" Target="../media/image43.png"/><Relationship Id="rId20" Type="http://schemas.openxmlformats.org/officeDocument/2006/relationships/image" Target="../media/image17.png"/><Relationship Id="rId41" Type="http://schemas.openxmlformats.org/officeDocument/2006/relationships/image" Target="../media/image3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5"/>
          <p:cNvSpPr>
            <a:spLocks noChangeArrowheads="1"/>
          </p:cNvSpPr>
          <p:nvPr/>
        </p:nvSpPr>
        <p:spPr bwMode="auto">
          <a:xfrm>
            <a:off x="724306" y="783437"/>
            <a:ext cx="16634717" cy="36516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9849" tIns="34919" rIns="69849" bIns="34919">
            <a:spAutoFit/>
          </a:bodyPr>
          <a:lstStyle>
            <a:lvl1pPr>
              <a:defRPr sz="2900">
                <a:solidFill>
                  <a:schemeClr val="tx1"/>
                </a:solidFill>
                <a:latin typeface="Arial Narrow" charset="0"/>
                <a:ea typeface="ＭＳ Ｐゴシック" charset="-128"/>
              </a:defRPr>
            </a:lvl1pPr>
            <a:lvl2pPr marL="37931725" indent="-37474525">
              <a:defRPr sz="2900">
                <a:solidFill>
                  <a:schemeClr val="tx1"/>
                </a:solidFill>
                <a:latin typeface="Arial Narrow" charset="0"/>
                <a:ea typeface="ＭＳ Ｐゴシック" charset="-128"/>
              </a:defRPr>
            </a:lvl2pPr>
            <a:lvl3pPr marL="1143000" indent="-228600">
              <a:defRPr sz="2900">
                <a:solidFill>
                  <a:schemeClr val="tx1"/>
                </a:solidFill>
                <a:latin typeface="Arial Narrow" charset="0"/>
                <a:ea typeface="ＭＳ Ｐゴシック" charset="-128"/>
              </a:defRPr>
            </a:lvl3pPr>
            <a:lvl4pPr marL="1600200" indent="-228600">
              <a:defRPr sz="2900">
                <a:solidFill>
                  <a:schemeClr val="tx1"/>
                </a:solidFill>
                <a:latin typeface="Arial Narrow" charset="0"/>
                <a:ea typeface="ＭＳ Ｐゴシック" charset="-128"/>
              </a:defRPr>
            </a:lvl4pPr>
            <a:lvl5pPr marL="2057400" indent="-228600">
              <a:defRPr sz="2900">
                <a:solidFill>
                  <a:schemeClr val="tx1"/>
                </a:solidFill>
                <a:latin typeface="Arial Narrow" charset="0"/>
                <a:ea typeface="ＭＳ Ｐゴシック" charset="-128"/>
              </a:defRPr>
            </a:lvl5pPr>
            <a:lvl6pPr marL="2514600" indent="-228600" eaLnBrk="0" fontAlgn="base" hangingPunct="0">
              <a:spcBef>
                <a:spcPct val="0"/>
              </a:spcBef>
              <a:spcAft>
                <a:spcPct val="0"/>
              </a:spcAft>
              <a:defRPr sz="2900">
                <a:solidFill>
                  <a:schemeClr val="tx1"/>
                </a:solidFill>
                <a:latin typeface="Arial Narrow" charset="0"/>
                <a:ea typeface="ＭＳ Ｐゴシック" charset="-128"/>
              </a:defRPr>
            </a:lvl6pPr>
            <a:lvl7pPr marL="2971800" indent="-228600" eaLnBrk="0" fontAlgn="base" hangingPunct="0">
              <a:spcBef>
                <a:spcPct val="0"/>
              </a:spcBef>
              <a:spcAft>
                <a:spcPct val="0"/>
              </a:spcAft>
              <a:defRPr sz="2900">
                <a:solidFill>
                  <a:schemeClr val="tx1"/>
                </a:solidFill>
                <a:latin typeface="Arial Narrow" charset="0"/>
                <a:ea typeface="ＭＳ Ｐゴシック" charset="-128"/>
              </a:defRPr>
            </a:lvl7pPr>
            <a:lvl8pPr marL="3429000" indent="-228600" eaLnBrk="0" fontAlgn="base" hangingPunct="0">
              <a:spcBef>
                <a:spcPct val="0"/>
              </a:spcBef>
              <a:spcAft>
                <a:spcPct val="0"/>
              </a:spcAft>
              <a:defRPr sz="2900">
                <a:solidFill>
                  <a:schemeClr val="tx1"/>
                </a:solidFill>
                <a:latin typeface="Arial Narrow" charset="0"/>
                <a:ea typeface="ＭＳ Ｐゴシック" charset="-128"/>
              </a:defRPr>
            </a:lvl8pPr>
            <a:lvl9pPr marL="3886200" indent="-228600" eaLnBrk="0" fontAlgn="base" hangingPunct="0">
              <a:spcBef>
                <a:spcPct val="0"/>
              </a:spcBef>
              <a:spcAft>
                <a:spcPct val="0"/>
              </a:spcAft>
              <a:defRPr sz="2900">
                <a:solidFill>
                  <a:schemeClr val="tx1"/>
                </a:solidFill>
                <a:latin typeface="Arial Narrow" charset="0"/>
                <a:ea typeface="ＭＳ Ｐゴシック" charset="-128"/>
              </a:defRPr>
            </a:lvl9pPr>
          </a:lstStyle>
          <a:p>
            <a:r>
              <a:rPr lang="en-US" altLang="en-US" sz="6736" b="1" dirty="0">
                <a:latin typeface="PT sans"/>
              </a:rPr>
              <a:t>Title of the Research Study</a:t>
            </a:r>
          </a:p>
          <a:p>
            <a:br>
              <a:rPr lang="en-US" altLang="en-US" sz="2756" b="1" dirty="0">
                <a:latin typeface="PT sans"/>
              </a:rPr>
            </a:br>
            <a:r>
              <a:rPr lang="en-US" altLang="en-US" sz="2756" b="1" dirty="0">
                <a:latin typeface="PT sans"/>
              </a:rPr>
              <a:t>PEOPLE WHO DID THE STUDY </a:t>
            </a:r>
          </a:p>
          <a:p>
            <a:endParaRPr lang="en-US" altLang="en-US" sz="2756" b="1" dirty="0">
              <a:latin typeface="PT sans"/>
            </a:endParaRPr>
          </a:p>
          <a:p>
            <a:endParaRPr lang="en-US" altLang="en-US" sz="2756" b="1" dirty="0">
              <a:latin typeface="PT sans"/>
            </a:endParaRPr>
          </a:p>
          <a:p>
            <a:r>
              <a:rPr lang="en-US" altLang="en-US" sz="2756" b="1" dirty="0">
                <a:latin typeface="PT sans"/>
              </a:rPr>
              <a:t>UNIVERSITIES AND/OR  HOSPITALS THEY ARE AFFILIATED WITH</a:t>
            </a:r>
          </a:p>
          <a:p>
            <a:r>
              <a:rPr lang="en-US" altLang="en-US" sz="2756" b="1" dirty="0">
                <a:latin typeface="PT sans"/>
              </a:rPr>
              <a:t>Conference name – Venue and Date </a:t>
            </a:r>
          </a:p>
        </p:txBody>
      </p:sp>
      <p:sp>
        <p:nvSpPr>
          <p:cNvPr id="5" name="TextBox 4"/>
          <p:cNvSpPr txBox="1"/>
          <p:nvPr/>
        </p:nvSpPr>
        <p:spPr>
          <a:xfrm>
            <a:off x="724304" y="7323713"/>
            <a:ext cx="7524993" cy="657744"/>
          </a:xfrm>
          <a:prstGeom prst="rect">
            <a:avLst/>
          </a:prstGeom>
          <a:noFill/>
          <a:effectLst/>
        </p:spPr>
        <p:txBody>
          <a:bodyPr>
            <a:spAutoFit/>
          </a:bodyPr>
          <a:lstStyle/>
          <a:p>
            <a:pPr>
              <a:defRPr/>
            </a:pPr>
            <a:r>
              <a:rPr lang="en-US" sz="3674" b="1" dirty="0">
                <a:solidFill>
                  <a:schemeClr val="tx1">
                    <a:lumMod val="50000"/>
                  </a:schemeClr>
                </a:solidFill>
              </a:rPr>
              <a:t>Introduction</a:t>
            </a:r>
          </a:p>
        </p:txBody>
      </p:sp>
      <p:sp>
        <p:nvSpPr>
          <p:cNvPr id="6" name="TextBox 3"/>
          <p:cNvSpPr txBox="1">
            <a:spLocks noChangeArrowheads="1"/>
          </p:cNvSpPr>
          <p:nvPr/>
        </p:nvSpPr>
        <p:spPr bwMode="auto">
          <a:xfrm>
            <a:off x="699999" y="7975266"/>
            <a:ext cx="7437493" cy="3899401"/>
          </a:xfrm>
          <a:prstGeom prst="rect">
            <a:avLst/>
          </a:prstGeom>
          <a:solidFill>
            <a:schemeClr val="bg1">
              <a:alpha val="63000"/>
            </a:schemeClr>
          </a:solidFill>
          <a:ln>
            <a:noFill/>
          </a:ln>
          <a:effectLst/>
        </p:spPr>
        <p:txBody>
          <a:bodyPr wrap="square">
            <a:spAutoFit/>
          </a:bodyPr>
          <a:lstStyle>
            <a:lvl1pPr>
              <a:defRPr sz="2900">
                <a:solidFill>
                  <a:schemeClr val="tx1"/>
                </a:solidFill>
                <a:latin typeface="Arial Narrow" charset="0"/>
                <a:ea typeface="ＭＳ Ｐゴシック" charset="-128"/>
              </a:defRPr>
            </a:lvl1pPr>
            <a:lvl2pPr marL="742950" indent="-285750">
              <a:defRPr sz="2900">
                <a:solidFill>
                  <a:schemeClr val="tx1"/>
                </a:solidFill>
                <a:latin typeface="Arial Narrow" charset="0"/>
                <a:ea typeface="ＭＳ Ｐゴシック" charset="-128"/>
              </a:defRPr>
            </a:lvl2pPr>
            <a:lvl3pPr marL="1143000" indent="-228600">
              <a:defRPr sz="2900">
                <a:solidFill>
                  <a:schemeClr val="tx1"/>
                </a:solidFill>
                <a:latin typeface="Arial Narrow" charset="0"/>
                <a:ea typeface="ＭＳ Ｐゴシック" charset="-128"/>
              </a:defRPr>
            </a:lvl3pPr>
            <a:lvl4pPr marL="1600200" indent="-228600">
              <a:defRPr sz="2900">
                <a:solidFill>
                  <a:schemeClr val="tx1"/>
                </a:solidFill>
                <a:latin typeface="Arial Narrow" charset="0"/>
                <a:ea typeface="ＭＳ Ｐゴシック" charset="-128"/>
              </a:defRPr>
            </a:lvl4pPr>
            <a:lvl5pPr marL="2057400" indent="-228600">
              <a:defRPr sz="2900">
                <a:solidFill>
                  <a:schemeClr val="tx1"/>
                </a:solidFill>
                <a:latin typeface="Arial Narrow" charset="0"/>
                <a:ea typeface="ＭＳ Ｐゴシック" charset="-128"/>
              </a:defRPr>
            </a:lvl5pPr>
            <a:lvl6pPr marL="2514600" indent="-228600" eaLnBrk="0" fontAlgn="base" hangingPunct="0">
              <a:spcBef>
                <a:spcPct val="0"/>
              </a:spcBef>
              <a:spcAft>
                <a:spcPct val="0"/>
              </a:spcAft>
              <a:defRPr sz="2900">
                <a:solidFill>
                  <a:schemeClr val="tx1"/>
                </a:solidFill>
                <a:latin typeface="Arial Narrow" charset="0"/>
                <a:ea typeface="ＭＳ Ｐゴシック" charset="-128"/>
              </a:defRPr>
            </a:lvl6pPr>
            <a:lvl7pPr marL="2971800" indent="-228600" eaLnBrk="0" fontAlgn="base" hangingPunct="0">
              <a:spcBef>
                <a:spcPct val="0"/>
              </a:spcBef>
              <a:spcAft>
                <a:spcPct val="0"/>
              </a:spcAft>
              <a:defRPr sz="2900">
                <a:solidFill>
                  <a:schemeClr val="tx1"/>
                </a:solidFill>
                <a:latin typeface="Arial Narrow" charset="0"/>
                <a:ea typeface="ＭＳ Ｐゴシック" charset="-128"/>
              </a:defRPr>
            </a:lvl7pPr>
            <a:lvl8pPr marL="3429000" indent="-228600" eaLnBrk="0" fontAlgn="base" hangingPunct="0">
              <a:spcBef>
                <a:spcPct val="0"/>
              </a:spcBef>
              <a:spcAft>
                <a:spcPct val="0"/>
              </a:spcAft>
              <a:defRPr sz="2900">
                <a:solidFill>
                  <a:schemeClr val="tx1"/>
                </a:solidFill>
                <a:latin typeface="Arial Narrow" charset="0"/>
                <a:ea typeface="ＭＳ Ｐゴシック" charset="-128"/>
              </a:defRPr>
            </a:lvl8pPr>
            <a:lvl9pPr marL="3886200" indent="-228600" eaLnBrk="0" fontAlgn="base" hangingPunct="0">
              <a:spcBef>
                <a:spcPct val="0"/>
              </a:spcBef>
              <a:spcAft>
                <a:spcPct val="0"/>
              </a:spcAft>
              <a:defRPr sz="2900">
                <a:solidFill>
                  <a:schemeClr val="tx1"/>
                </a:solidFill>
                <a:latin typeface="Arial Narrow" charset="0"/>
                <a:ea typeface="ＭＳ Ｐゴシック" charset="-128"/>
              </a:defRPr>
            </a:lvl9pPr>
          </a:lstStyle>
          <a:p>
            <a:pPr>
              <a:lnSpc>
                <a:spcPts val="4287"/>
              </a:lnSpc>
            </a:pPr>
            <a:r>
              <a:rPr lang="en-US" altLang="en-US" sz="2909" dirty="0">
                <a:latin typeface="Arial" charset="0"/>
                <a:ea typeface="Arial" charset="0"/>
              </a:rPr>
              <a:t>Mauris orci mi, varius id diam id, egestas auctor enim. Praesent ut massa nibh. Duis purus neque, facilisis cursus ultrices vel, ullamcorper ac augue. Donec semper lorem vitae urna pulvinar, in congue massa tristique. Sed in risus nibh. In nisl quam, aliquet sed nibh sit amet, faucibus.</a:t>
            </a:r>
          </a:p>
        </p:txBody>
      </p:sp>
      <p:sp>
        <p:nvSpPr>
          <p:cNvPr id="7" name="TextBox 6"/>
          <p:cNvSpPr txBox="1"/>
          <p:nvPr/>
        </p:nvSpPr>
        <p:spPr>
          <a:xfrm>
            <a:off x="699999" y="12602772"/>
            <a:ext cx="7524993" cy="657744"/>
          </a:xfrm>
          <a:prstGeom prst="rect">
            <a:avLst/>
          </a:prstGeom>
          <a:noFill/>
          <a:effectLst/>
        </p:spPr>
        <p:txBody>
          <a:bodyPr>
            <a:spAutoFit/>
          </a:bodyPr>
          <a:lstStyle/>
          <a:p>
            <a:pPr>
              <a:defRPr/>
            </a:pPr>
            <a:r>
              <a:rPr lang="en-US" sz="3674" b="1" dirty="0">
                <a:solidFill>
                  <a:schemeClr val="tx1">
                    <a:lumMod val="50000"/>
                  </a:schemeClr>
                </a:solidFill>
              </a:rPr>
              <a:t>Methods</a:t>
            </a:r>
          </a:p>
        </p:txBody>
      </p:sp>
      <p:sp>
        <p:nvSpPr>
          <p:cNvPr id="8" name="TextBox 7"/>
          <p:cNvSpPr txBox="1"/>
          <p:nvPr/>
        </p:nvSpPr>
        <p:spPr>
          <a:xfrm>
            <a:off x="724304" y="13282113"/>
            <a:ext cx="7524993" cy="6156044"/>
          </a:xfrm>
          <a:prstGeom prst="rect">
            <a:avLst/>
          </a:prstGeom>
          <a:solidFill>
            <a:schemeClr val="bg1">
              <a:alpha val="63000"/>
            </a:schemeClr>
          </a:solidFill>
          <a:effectLst/>
        </p:spPr>
        <p:txBody>
          <a:bodyPr>
            <a:spAutoFit/>
          </a:bodyPr>
          <a:lstStyle/>
          <a:p>
            <a:pPr>
              <a:lnSpc>
                <a:spcPts val="3521"/>
              </a:lnSpc>
              <a:spcAft>
                <a:spcPts val="766"/>
              </a:spcAft>
              <a:defRPr/>
            </a:pPr>
            <a:r>
              <a:rPr lang="en-US" sz="2143" dirty="0">
                <a:latin typeface="Arial" charset="0"/>
                <a:ea typeface="Arial" charset="0"/>
                <a:cs typeface="Arial" charset="0"/>
              </a:rPr>
              <a:t>Mauris orci mi, varius id diam id, egestas auctor enim. Praesent ut massa nibh. Duis purus neque, facilisis cursus ultrices vel, ullamcorper ac augue. Donec semper lorem vitae urna pulvinar, in congue massa tristique:</a:t>
            </a:r>
          </a:p>
          <a:p>
            <a:pPr>
              <a:spcBef>
                <a:spcPts val="919"/>
              </a:spcBef>
              <a:spcAft>
                <a:spcPts val="612"/>
              </a:spcAft>
              <a:defRPr/>
            </a:pPr>
            <a:r>
              <a:rPr lang="en-US" sz="2143" b="1" dirty="0">
                <a:solidFill>
                  <a:schemeClr val="tx2"/>
                </a:solidFill>
                <a:latin typeface="Arial" charset="0"/>
                <a:ea typeface="Arial" charset="0"/>
                <a:cs typeface="Arial" charset="0"/>
              </a:rPr>
              <a:t>MAURIS ORCI VARIUS ID DIAM</a:t>
            </a:r>
            <a:endParaRPr lang="en-US" sz="2143" dirty="0">
              <a:latin typeface="Arial" charset="0"/>
              <a:ea typeface="Arial" charset="0"/>
              <a:cs typeface="Arial" charset="0"/>
            </a:endParaRPr>
          </a:p>
          <a:p>
            <a:pPr marL="699973" lvl="1" indent="-349987">
              <a:lnSpc>
                <a:spcPts val="3521"/>
              </a:lnSpc>
              <a:buClr>
                <a:schemeClr val="tx2"/>
              </a:buClr>
              <a:buSzPct val="125000"/>
              <a:buFont typeface="Arial" charset="0"/>
              <a:buChar char="•"/>
              <a:defRPr/>
            </a:pPr>
            <a:r>
              <a:rPr lang="en-US" sz="2143" dirty="0">
                <a:latin typeface="Arial" charset="0"/>
                <a:ea typeface="Arial" charset="0"/>
                <a:cs typeface="Arial" charset="0"/>
              </a:rPr>
              <a:t>Sed in risus nibh. In nisl quam, aliquet sed nibh sitamet, faucibus placerat dui. </a:t>
            </a:r>
          </a:p>
          <a:p>
            <a:pPr marL="699973" lvl="1" indent="-349987">
              <a:lnSpc>
                <a:spcPts val="3521"/>
              </a:lnSpc>
              <a:spcAft>
                <a:spcPts val="766"/>
              </a:spcAft>
              <a:buClr>
                <a:schemeClr val="tx2"/>
              </a:buClr>
              <a:buSzPct val="125000"/>
              <a:buFont typeface="Arial" charset="0"/>
              <a:buChar char="•"/>
              <a:defRPr/>
            </a:pPr>
            <a:r>
              <a:rPr lang="en-US" sz="2143" dirty="0">
                <a:latin typeface="Arial" charset="0"/>
                <a:ea typeface="Arial" charset="0"/>
                <a:cs typeface="Arial" charset="0"/>
              </a:rPr>
              <a:t>Fusce quis augue scelerisque, luctus rum sed, </a:t>
            </a:r>
            <a:br>
              <a:rPr lang="en-US" sz="2143" dirty="0">
                <a:latin typeface="Arial" charset="0"/>
                <a:ea typeface="Arial" charset="0"/>
                <a:cs typeface="Arial" charset="0"/>
              </a:rPr>
            </a:br>
            <a:r>
              <a:rPr lang="en-US" sz="2143" dirty="0">
                <a:latin typeface="Arial" charset="0"/>
                <a:ea typeface="Arial" charset="0"/>
                <a:cs typeface="Arial" charset="0"/>
              </a:rPr>
              <a:t>ut in pulvinar urna in eros posuere.</a:t>
            </a:r>
          </a:p>
          <a:p>
            <a:pPr>
              <a:lnSpc>
                <a:spcPts val="3521"/>
              </a:lnSpc>
              <a:buClr>
                <a:schemeClr val="tx2"/>
              </a:buClr>
              <a:buSzPct val="125000"/>
              <a:defRPr/>
            </a:pPr>
            <a:r>
              <a:rPr lang="en-US" sz="2143" b="1" dirty="0">
                <a:solidFill>
                  <a:schemeClr val="tx2"/>
                </a:solidFill>
                <a:latin typeface="Arial" charset="0"/>
                <a:ea typeface="Arial" charset="0"/>
                <a:cs typeface="Arial" charset="0"/>
              </a:rPr>
              <a:t>EUISMOD JUSTO VITAE PURUS</a:t>
            </a:r>
            <a:endParaRPr lang="en-US" sz="2143" dirty="0">
              <a:latin typeface="Arial" charset="0"/>
              <a:ea typeface="Arial" charset="0"/>
              <a:cs typeface="Arial" charset="0"/>
            </a:endParaRPr>
          </a:p>
          <a:p>
            <a:pPr marL="699973" lvl="1" indent="-349987">
              <a:lnSpc>
                <a:spcPts val="3521"/>
              </a:lnSpc>
              <a:buClr>
                <a:schemeClr val="tx2"/>
              </a:buClr>
              <a:buSzPct val="125000"/>
              <a:buFont typeface="Arial" charset="0"/>
              <a:buChar char="•"/>
              <a:defRPr/>
            </a:pPr>
            <a:r>
              <a:rPr lang="en-US" sz="2143" dirty="0">
                <a:latin typeface="Arial" charset="0"/>
                <a:ea typeface="Arial" charset="0"/>
                <a:cs typeface="Arial" charset="0"/>
              </a:rPr>
              <a:t>Proin semper ipsum donec semper placerat.</a:t>
            </a:r>
          </a:p>
          <a:p>
            <a:pPr marL="699973" lvl="1" indent="-349987">
              <a:lnSpc>
                <a:spcPts val="3521"/>
              </a:lnSpc>
              <a:buClr>
                <a:schemeClr val="tx2"/>
              </a:buClr>
              <a:buSzPct val="125000"/>
              <a:buFont typeface="Arial" charset="0"/>
              <a:buChar char="•"/>
              <a:defRPr/>
            </a:pPr>
            <a:r>
              <a:rPr lang="en-US" sz="2143" dirty="0">
                <a:latin typeface="Arial" charset="0"/>
                <a:ea typeface="Arial" charset="0"/>
                <a:cs typeface="Arial" charset="0"/>
              </a:rPr>
              <a:t>Finibus quam tempor, vitae consectetur.</a:t>
            </a:r>
          </a:p>
          <a:p>
            <a:pPr marL="699973" lvl="1" indent="-349987">
              <a:lnSpc>
                <a:spcPts val="3521"/>
              </a:lnSpc>
              <a:buClr>
                <a:schemeClr val="tx2"/>
              </a:buClr>
              <a:buSzPct val="125000"/>
              <a:buFont typeface="Arial" charset="0"/>
              <a:buChar char="•"/>
              <a:defRPr/>
            </a:pPr>
            <a:r>
              <a:rPr lang="en-US" sz="2143" dirty="0">
                <a:latin typeface="Arial" charset="0"/>
                <a:ea typeface="Arial" charset="0"/>
                <a:cs typeface="Arial" charset="0"/>
              </a:rPr>
              <a:t>Elementum orci dignissim. Proin semper ipsum.</a:t>
            </a:r>
          </a:p>
        </p:txBody>
      </p:sp>
      <p:cxnSp>
        <p:nvCxnSpPr>
          <p:cNvPr id="9" name="Straight Connector 8"/>
          <p:cNvCxnSpPr/>
          <p:nvPr/>
        </p:nvCxnSpPr>
        <p:spPr bwMode="auto">
          <a:xfrm>
            <a:off x="724304" y="12240149"/>
            <a:ext cx="7489993" cy="0"/>
          </a:xfrm>
          <a:prstGeom prst="line">
            <a:avLst/>
          </a:prstGeom>
          <a:noFill/>
          <a:ln w="25400" cap="flat" cmpd="sng" algn="ctr">
            <a:solidFill>
              <a:schemeClr val="tx1"/>
            </a:solidFill>
            <a:prstDash val="dash"/>
            <a:round/>
            <a:headEnd type="none" w="med" len="med"/>
            <a:tailEnd type="none" w="med" len="med"/>
          </a:ln>
          <a:effectLst/>
        </p:spPr>
      </p:cxnSp>
      <p:sp>
        <p:nvSpPr>
          <p:cNvPr id="10" name="TextBox 9"/>
          <p:cNvSpPr txBox="1"/>
          <p:nvPr/>
        </p:nvSpPr>
        <p:spPr>
          <a:xfrm>
            <a:off x="674465" y="25256667"/>
            <a:ext cx="7524993" cy="375039"/>
          </a:xfrm>
          <a:prstGeom prst="rect">
            <a:avLst/>
          </a:prstGeom>
          <a:solidFill>
            <a:schemeClr val="bg1">
              <a:alpha val="42000"/>
            </a:schemeClr>
          </a:solidFill>
        </p:spPr>
        <p:txBody>
          <a:bodyPr>
            <a:spAutoFit/>
          </a:bodyPr>
          <a:lstStyle/>
          <a:p>
            <a:pPr>
              <a:spcBef>
                <a:spcPts val="459"/>
              </a:spcBef>
              <a:buClr>
                <a:schemeClr val="tx2"/>
              </a:buClr>
              <a:defRPr/>
            </a:pPr>
            <a:r>
              <a:rPr lang="en-US" sz="1837" i="1" dirty="0">
                <a:latin typeface="Arial" charset="0"/>
                <a:ea typeface="Arial" charset="0"/>
                <a:cs typeface="Arial" charset="0"/>
              </a:rPr>
              <a:t>Mauris orci mi, varius id diam id, egestas auctor enim. </a:t>
            </a:r>
          </a:p>
        </p:txBody>
      </p:sp>
      <p:sp>
        <p:nvSpPr>
          <p:cNvPr id="11" name="TextBox 10"/>
          <p:cNvSpPr txBox="1"/>
          <p:nvPr/>
        </p:nvSpPr>
        <p:spPr>
          <a:xfrm>
            <a:off x="8837491" y="7339676"/>
            <a:ext cx="7524993" cy="657744"/>
          </a:xfrm>
          <a:prstGeom prst="rect">
            <a:avLst/>
          </a:prstGeom>
          <a:noFill/>
          <a:effectLst/>
        </p:spPr>
        <p:txBody>
          <a:bodyPr>
            <a:spAutoFit/>
          </a:bodyPr>
          <a:lstStyle/>
          <a:p>
            <a:pPr>
              <a:defRPr/>
            </a:pPr>
            <a:r>
              <a:rPr lang="en-US" sz="3674" b="1" dirty="0">
                <a:solidFill>
                  <a:schemeClr val="tx1">
                    <a:lumMod val="50000"/>
                  </a:schemeClr>
                </a:solidFill>
              </a:rPr>
              <a:t>Data Analysis </a:t>
            </a:r>
          </a:p>
        </p:txBody>
      </p:sp>
      <p:graphicFrame>
        <p:nvGraphicFramePr>
          <p:cNvPr id="12" name="Chart 4"/>
          <p:cNvGraphicFramePr>
            <a:graphicFrameLocks/>
          </p:cNvGraphicFramePr>
          <p:nvPr>
            <p:extLst>
              <p:ext uri="{D42A27DB-BD31-4B8C-83A1-F6EECF244321}">
                <p14:modId xmlns:p14="http://schemas.microsoft.com/office/powerpoint/2010/main" val="414625274"/>
              </p:ext>
            </p:extLst>
          </p:nvPr>
        </p:nvGraphicFramePr>
        <p:xfrm>
          <a:off x="8617597" y="13052542"/>
          <a:ext cx="5017452" cy="4045453"/>
        </p:xfrm>
        <a:graphic>
          <a:graphicData uri="http://schemas.openxmlformats.org/drawingml/2006/chart">
            <c:chart xmlns:c="http://schemas.openxmlformats.org/drawingml/2006/chart" xmlns:r="http://schemas.openxmlformats.org/officeDocument/2006/relationships" r:id="rId2"/>
          </a:graphicData>
        </a:graphic>
      </p:graphicFrame>
      <p:sp>
        <p:nvSpPr>
          <p:cNvPr id="13" name="Rectangle 12"/>
          <p:cNvSpPr/>
          <p:nvPr/>
        </p:nvSpPr>
        <p:spPr>
          <a:xfrm>
            <a:off x="13299022" y="14513789"/>
            <a:ext cx="2267706" cy="123958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4426" dirty="0"/>
          </a:p>
        </p:txBody>
      </p:sp>
      <p:sp>
        <p:nvSpPr>
          <p:cNvPr id="14" name="Freeform 13"/>
          <p:cNvSpPr/>
          <p:nvPr/>
        </p:nvSpPr>
        <p:spPr>
          <a:xfrm>
            <a:off x="13430272" y="14680282"/>
            <a:ext cx="190798" cy="878645"/>
          </a:xfrm>
          <a:custGeom>
            <a:avLst/>
            <a:gdLst>
              <a:gd name="connsiteX0" fmla="*/ 336499 w 376733"/>
              <a:gd name="connsiteY0" fmla="*/ 0 h 1645920"/>
              <a:gd name="connsiteX1" fmla="*/ 0 w 376733"/>
              <a:gd name="connsiteY1" fmla="*/ 0 h 1645920"/>
              <a:gd name="connsiteX2" fmla="*/ 0 w 376733"/>
              <a:gd name="connsiteY2" fmla="*/ 1645920 h 1645920"/>
              <a:gd name="connsiteX3" fmla="*/ 376733 w 376733"/>
              <a:gd name="connsiteY3" fmla="*/ 1645920 h 1645920"/>
              <a:gd name="connsiteX4" fmla="*/ 376733 w 376733"/>
              <a:gd name="connsiteY4" fmla="*/ 1572768 h 1645920"/>
              <a:gd name="connsiteX5" fmla="*/ 65837 w 376733"/>
              <a:gd name="connsiteY5" fmla="*/ 1572768 h 1645920"/>
              <a:gd name="connsiteX6" fmla="*/ 65837 w 376733"/>
              <a:gd name="connsiteY6" fmla="*/ 58521 h 1645920"/>
              <a:gd name="connsiteX7" fmla="*/ 336499 w 376733"/>
              <a:gd name="connsiteY7" fmla="*/ 58521 h 1645920"/>
              <a:gd name="connsiteX8" fmla="*/ 336499 w 376733"/>
              <a:gd name="connsiteY8" fmla="*/ 0 h 1645920"/>
              <a:gd name="connsiteX0" fmla="*/ 336499 w 376733"/>
              <a:gd name="connsiteY0" fmla="*/ 0 h 1645920"/>
              <a:gd name="connsiteX1" fmla="*/ 0 w 376733"/>
              <a:gd name="connsiteY1" fmla="*/ 0 h 1645920"/>
              <a:gd name="connsiteX2" fmla="*/ 0 w 376733"/>
              <a:gd name="connsiteY2" fmla="*/ 1645920 h 1645920"/>
              <a:gd name="connsiteX3" fmla="*/ 376733 w 376733"/>
              <a:gd name="connsiteY3" fmla="*/ 1645920 h 1645920"/>
              <a:gd name="connsiteX4" fmla="*/ 376733 w 376733"/>
              <a:gd name="connsiteY4" fmla="*/ 1591056 h 1645920"/>
              <a:gd name="connsiteX5" fmla="*/ 65837 w 376733"/>
              <a:gd name="connsiteY5" fmla="*/ 1572768 h 1645920"/>
              <a:gd name="connsiteX6" fmla="*/ 65837 w 376733"/>
              <a:gd name="connsiteY6" fmla="*/ 58521 h 1645920"/>
              <a:gd name="connsiteX7" fmla="*/ 336499 w 376733"/>
              <a:gd name="connsiteY7" fmla="*/ 58521 h 1645920"/>
              <a:gd name="connsiteX8" fmla="*/ 336499 w 376733"/>
              <a:gd name="connsiteY8" fmla="*/ 0 h 1645920"/>
              <a:gd name="connsiteX0" fmla="*/ 336499 w 376733"/>
              <a:gd name="connsiteY0" fmla="*/ 0 h 1645920"/>
              <a:gd name="connsiteX1" fmla="*/ 0 w 376733"/>
              <a:gd name="connsiteY1" fmla="*/ 0 h 1645920"/>
              <a:gd name="connsiteX2" fmla="*/ 0 w 376733"/>
              <a:gd name="connsiteY2" fmla="*/ 1645920 h 1645920"/>
              <a:gd name="connsiteX3" fmla="*/ 376733 w 376733"/>
              <a:gd name="connsiteY3" fmla="*/ 1645920 h 1645920"/>
              <a:gd name="connsiteX4" fmla="*/ 376733 w 376733"/>
              <a:gd name="connsiteY4" fmla="*/ 1591056 h 1645920"/>
              <a:gd name="connsiteX5" fmla="*/ 65837 w 376733"/>
              <a:gd name="connsiteY5" fmla="*/ 1594713 h 1645920"/>
              <a:gd name="connsiteX6" fmla="*/ 65837 w 376733"/>
              <a:gd name="connsiteY6" fmla="*/ 58521 h 1645920"/>
              <a:gd name="connsiteX7" fmla="*/ 336499 w 376733"/>
              <a:gd name="connsiteY7" fmla="*/ 58521 h 1645920"/>
              <a:gd name="connsiteX8" fmla="*/ 336499 w 376733"/>
              <a:gd name="connsiteY8" fmla="*/ 0 h 1645920"/>
              <a:gd name="connsiteX0" fmla="*/ 336499 w 376733"/>
              <a:gd name="connsiteY0" fmla="*/ 0 h 1645920"/>
              <a:gd name="connsiteX1" fmla="*/ 0 w 376733"/>
              <a:gd name="connsiteY1" fmla="*/ 0 h 1645920"/>
              <a:gd name="connsiteX2" fmla="*/ 0 w 376733"/>
              <a:gd name="connsiteY2" fmla="*/ 1645920 h 1645920"/>
              <a:gd name="connsiteX3" fmla="*/ 376733 w 376733"/>
              <a:gd name="connsiteY3" fmla="*/ 1645920 h 1645920"/>
              <a:gd name="connsiteX4" fmla="*/ 376733 w 376733"/>
              <a:gd name="connsiteY4" fmla="*/ 1591056 h 1645920"/>
              <a:gd name="connsiteX5" fmla="*/ 65837 w 376733"/>
              <a:gd name="connsiteY5" fmla="*/ 1587397 h 1645920"/>
              <a:gd name="connsiteX6" fmla="*/ 65837 w 376733"/>
              <a:gd name="connsiteY6" fmla="*/ 58521 h 1645920"/>
              <a:gd name="connsiteX7" fmla="*/ 336499 w 376733"/>
              <a:gd name="connsiteY7" fmla="*/ 58521 h 1645920"/>
              <a:gd name="connsiteX8" fmla="*/ 336499 w 376733"/>
              <a:gd name="connsiteY8" fmla="*/ 0 h 1645920"/>
              <a:gd name="connsiteX0" fmla="*/ 336499 w 376733"/>
              <a:gd name="connsiteY0" fmla="*/ 0 h 1645920"/>
              <a:gd name="connsiteX1" fmla="*/ 0 w 376733"/>
              <a:gd name="connsiteY1" fmla="*/ 0 h 1645920"/>
              <a:gd name="connsiteX2" fmla="*/ 0 w 376733"/>
              <a:gd name="connsiteY2" fmla="*/ 1645920 h 1645920"/>
              <a:gd name="connsiteX3" fmla="*/ 376733 w 376733"/>
              <a:gd name="connsiteY3" fmla="*/ 1645920 h 1645920"/>
              <a:gd name="connsiteX4" fmla="*/ 376733 w 376733"/>
              <a:gd name="connsiteY4" fmla="*/ 1591056 h 1645920"/>
              <a:gd name="connsiteX5" fmla="*/ 65837 w 376733"/>
              <a:gd name="connsiteY5" fmla="*/ 1591055 h 1645920"/>
              <a:gd name="connsiteX6" fmla="*/ 65837 w 376733"/>
              <a:gd name="connsiteY6" fmla="*/ 58521 h 1645920"/>
              <a:gd name="connsiteX7" fmla="*/ 336499 w 376733"/>
              <a:gd name="connsiteY7" fmla="*/ 58521 h 1645920"/>
              <a:gd name="connsiteX8" fmla="*/ 336499 w 376733"/>
              <a:gd name="connsiteY8" fmla="*/ 0 h 1645920"/>
              <a:gd name="connsiteX0" fmla="*/ 336499 w 376733"/>
              <a:gd name="connsiteY0" fmla="*/ 0 h 1645920"/>
              <a:gd name="connsiteX1" fmla="*/ 0 w 376733"/>
              <a:gd name="connsiteY1" fmla="*/ 0 h 1645920"/>
              <a:gd name="connsiteX2" fmla="*/ 0 w 376733"/>
              <a:gd name="connsiteY2" fmla="*/ 1645920 h 1645920"/>
              <a:gd name="connsiteX3" fmla="*/ 376733 w 376733"/>
              <a:gd name="connsiteY3" fmla="*/ 1645920 h 1645920"/>
              <a:gd name="connsiteX4" fmla="*/ 376733 w 376733"/>
              <a:gd name="connsiteY4" fmla="*/ 1591056 h 1645920"/>
              <a:gd name="connsiteX5" fmla="*/ 71154 w 376733"/>
              <a:gd name="connsiteY5" fmla="*/ 1564474 h 1645920"/>
              <a:gd name="connsiteX6" fmla="*/ 65837 w 376733"/>
              <a:gd name="connsiteY6" fmla="*/ 58521 h 1645920"/>
              <a:gd name="connsiteX7" fmla="*/ 336499 w 376733"/>
              <a:gd name="connsiteY7" fmla="*/ 58521 h 1645920"/>
              <a:gd name="connsiteX8" fmla="*/ 336499 w 376733"/>
              <a:gd name="connsiteY8" fmla="*/ 0 h 1645920"/>
              <a:gd name="connsiteX0" fmla="*/ 336499 w 387365"/>
              <a:gd name="connsiteY0" fmla="*/ 0 h 1645920"/>
              <a:gd name="connsiteX1" fmla="*/ 0 w 387365"/>
              <a:gd name="connsiteY1" fmla="*/ 0 h 1645920"/>
              <a:gd name="connsiteX2" fmla="*/ 0 w 387365"/>
              <a:gd name="connsiteY2" fmla="*/ 1645920 h 1645920"/>
              <a:gd name="connsiteX3" fmla="*/ 376733 w 387365"/>
              <a:gd name="connsiteY3" fmla="*/ 1645920 h 1645920"/>
              <a:gd name="connsiteX4" fmla="*/ 387365 w 387365"/>
              <a:gd name="connsiteY4" fmla="*/ 1564475 h 1645920"/>
              <a:gd name="connsiteX5" fmla="*/ 71154 w 387365"/>
              <a:gd name="connsiteY5" fmla="*/ 1564474 h 1645920"/>
              <a:gd name="connsiteX6" fmla="*/ 65837 w 387365"/>
              <a:gd name="connsiteY6" fmla="*/ 58521 h 1645920"/>
              <a:gd name="connsiteX7" fmla="*/ 336499 w 387365"/>
              <a:gd name="connsiteY7" fmla="*/ 58521 h 1645920"/>
              <a:gd name="connsiteX8" fmla="*/ 336499 w 387365"/>
              <a:gd name="connsiteY8" fmla="*/ 0 h 1645920"/>
              <a:gd name="connsiteX0" fmla="*/ 336499 w 405611"/>
              <a:gd name="connsiteY0" fmla="*/ 0 h 1645920"/>
              <a:gd name="connsiteX1" fmla="*/ 0 w 405611"/>
              <a:gd name="connsiteY1" fmla="*/ 0 h 1645920"/>
              <a:gd name="connsiteX2" fmla="*/ 0 w 405611"/>
              <a:gd name="connsiteY2" fmla="*/ 1645920 h 1645920"/>
              <a:gd name="connsiteX3" fmla="*/ 376733 w 405611"/>
              <a:gd name="connsiteY3" fmla="*/ 1645920 h 1645920"/>
              <a:gd name="connsiteX4" fmla="*/ 387365 w 405611"/>
              <a:gd name="connsiteY4" fmla="*/ 1564475 h 1645920"/>
              <a:gd name="connsiteX5" fmla="*/ 71154 w 405611"/>
              <a:gd name="connsiteY5" fmla="*/ 1564474 h 1645920"/>
              <a:gd name="connsiteX6" fmla="*/ 65837 w 405611"/>
              <a:gd name="connsiteY6" fmla="*/ 58521 h 1645920"/>
              <a:gd name="connsiteX7" fmla="*/ 405611 w 405611"/>
              <a:gd name="connsiteY7" fmla="*/ 63838 h 1645920"/>
              <a:gd name="connsiteX8" fmla="*/ 336499 w 405611"/>
              <a:gd name="connsiteY8" fmla="*/ 0 h 1645920"/>
              <a:gd name="connsiteX0" fmla="*/ 400294 w 405611"/>
              <a:gd name="connsiteY0" fmla="*/ 0 h 1651236"/>
              <a:gd name="connsiteX1" fmla="*/ 0 w 405611"/>
              <a:gd name="connsiteY1" fmla="*/ 5316 h 1651236"/>
              <a:gd name="connsiteX2" fmla="*/ 0 w 405611"/>
              <a:gd name="connsiteY2" fmla="*/ 1651236 h 1651236"/>
              <a:gd name="connsiteX3" fmla="*/ 376733 w 405611"/>
              <a:gd name="connsiteY3" fmla="*/ 1651236 h 1651236"/>
              <a:gd name="connsiteX4" fmla="*/ 387365 w 405611"/>
              <a:gd name="connsiteY4" fmla="*/ 1569791 h 1651236"/>
              <a:gd name="connsiteX5" fmla="*/ 71154 w 405611"/>
              <a:gd name="connsiteY5" fmla="*/ 1569790 h 1651236"/>
              <a:gd name="connsiteX6" fmla="*/ 65837 w 405611"/>
              <a:gd name="connsiteY6" fmla="*/ 63837 h 1651236"/>
              <a:gd name="connsiteX7" fmla="*/ 405611 w 405611"/>
              <a:gd name="connsiteY7" fmla="*/ 69154 h 1651236"/>
              <a:gd name="connsiteX8" fmla="*/ 400294 w 405611"/>
              <a:gd name="connsiteY8" fmla="*/ 0 h 1651236"/>
              <a:gd name="connsiteX0" fmla="*/ 400294 w 405611"/>
              <a:gd name="connsiteY0" fmla="*/ 0 h 1651236"/>
              <a:gd name="connsiteX1" fmla="*/ 0 w 405611"/>
              <a:gd name="connsiteY1" fmla="*/ 5316 h 1651236"/>
              <a:gd name="connsiteX2" fmla="*/ 0 w 405611"/>
              <a:gd name="connsiteY2" fmla="*/ 1651236 h 1651236"/>
              <a:gd name="connsiteX3" fmla="*/ 403314 w 405611"/>
              <a:gd name="connsiteY3" fmla="*/ 1651236 h 1651236"/>
              <a:gd name="connsiteX4" fmla="*/ 387365 w 405611"/>
              <a:gd name="connsiteY4" fmla="*/ 1569791 h 1651236"/>
              <a:gd name="connsiteX5" fmla="*/ 71154 w 405611"/>
              <a:gd name="connsiteY5" fmla="*/ 1569790 h 1651236"/>
              <a:gd name="connsiteX6" fmla="*/ 65837 w 405611"/>
              <a:gd name="connsiteY6" fmla="*/ 63837 h 1651236"/>
              <a:gd name="connsiteX7" fmla="*/ 405611 w 405611"/>
              <a:gd name="connsiteY7" fmla="*/ 69154 h 1651236"/>
              <a:gd name="connsiteX8" fmla="*/ 400294 w 405611"/>
              <a:gd name="connsiteY8" fmla="*/ 0 h 1651236"/>
              <a:gd name="connsiteX0" fmla="*/ 400294 w 405611"/>
              <a:gd name="connsiteY0" fmla="*/ 0 h 1651236"/>
              <a:gd name="connsiteX1" fmla="*/ 0 w 405611"/>
              <a:gd name="connsiteY1" fmla="*/ 5316 h 1651236"/>
              <a:gd name="connsiteX2" fmla="*/ 0 w 405611"/>
              <a:gd name="connsiteY2" fmla="*/ 1651236 h 1651236"/>
              <a:gd name="connsiteX3" fmla="*/ 387439 w 405611"/>
              <a:gd name="connsiteY3" fmla="*/ 1644886 h 1651236"/>
              <a:gd name="connsiteX4" fmla="*/ 387365 w 405611"/>
              <a:gd name="connsiteY4" fmla="*/ 1569791 h 1651236"/>
              <a:gd name="connsiteX5" fmla="*/ 71154 w 405611"/>
              <a:gd name="connsiteY5" fmla="*/ 1569790 h 1651236"/>
              <a:gd name="connsiteX6" fmla="*/ 65837 w 405611"/>
              <a:gd name="connsiteY6" fmla="*/ 63837 h 1651236"/>
              <a:gd name="connsiteX7" fmla="*/ 405611 w 405611"/>
              <a:gd name="connsiteY7" fmla="*/ 69154 h 1651236"/>
              <a:gd name="connsiteX8" fmla="*/ 400294 w 405611"/>
              <a:gd name="connsiteY8" fmla="*/ 0 h 1651236"/>
              <a:gd name="connsiteX0" fmla="*/ 400294 w 405611"/>
              <a:gd name="connsiteY0" fmla="*/ 0 h 1651236"/>
              <a:gd name="connsiteX1" fmla="*/ 0 w 405611"/>
              <a:gd name="connsiteY1" fmla="*/ 5316 h 1651236"/>
              <a:gd name="connsiteX2" fmla="*/ 0 w 405611"/>
              <a:gd name="connsiteY2" fmla="*/ 1651236 h 1651236"/>
              <a:gd name="connsiteX3" fmla="*/ 387439 w 405611"/>
              <a:gd name="connsiteY3" fmla="*/ 1644886 h 1651236"/>
              <a:gd name="connsiteX4" fmla="*/ 371490 w 405611"/>
              <a:gd name="connsiteY4" fmla="*/ 1566616 h 1651236"/>
              <a:gd name="connsiteX5" fmla="*/ 71154 w 405611"/>
              <a:gd name="connsiteY5" fmla="*/ 1569790 h 1651236"/>
              <a:gd name="connsiteX6" fmla="*/ 65837 w 405611"/>
              <a:gd name="connsiteY6" fmla="*/ 63837 h 1651236"/>
              <a:gd name="connsiteX7" fmla="*/ 405611 w 405611"/>
              <a:gd name="connsiteY7" fmla="*/ 69154 h 1651236"/>
              <a:gd name="connsiteX8" fmla="*/ 400294 w 405611"/>
              <a:gd name="connsiteY8" fmla="*/ 0 h 1651236"/>
              <a:gd name="connsiteX0" fmla="*/ 400294 w 405611"/>
              <a:gd name="connsiteY0" fmla="*/ 0 h 1651236"/>
              <a:gd name="connsiteX1" fmla="*/ 0 w 405611"/>
              <a:gd name="connsiteY1" fmla="*/ 5316 h 1651236"/>
              <a:gd name="connsiteX2" fmla="*/ 0 w 405611"/>
              <a:gd name="connsiteY2" fmla="*/ 1651236 h 1651236"/>
              <a:gd name="connsiteX3" fmla="*/ 387439 w 405611"/>
              <a:gd name="connsiteY3" fmla="*/ 1644886 h 1651236"/>
              <a:gd name="connsiteX4" fmla="*/ 393715 w 405611"/>
              <a:gd name="connsiteY4" fmla="*/ 1566616 h 1651236"/>
              <a:gd name="connsiteX5" fmla="*/ 71154 w 405611"/>
              <a:gd name="connsiteY5" fmla="*/ 1569790 h 1651236"/>
              <a:gd name="connsiteX6" fmla="*/ 65837 w 405611"/>
              <a:gd name="connsiteY6" fmla="*/ 63837 h 1651236"/>
              <a:gd name="connsiteX7" fmla="*/ 405611 w 405611"/>
              <a:gd name="connsiteY7" fmla="*/ 69154 h 1651236"/>
              <a:gd name="connsiteX8" fmla="*/ 400294 w 405611"/>
              <a:gd name="connsiteY8" fmla="*/ 0 h 1651236"/>
              <a:gd name="connsiteX0" fmla="*/ 400294 w 405611"/>
              <a:gd name="connsiteY0" fmla="*/ 0 h 1651236"/>
              <a:gd name="connsiteX1" fmla="*/ 0 w 405611"/>
              <a:gd name="connsiteY1" fmla="*/ 5316 h 1651236"/>
              <a:gd name="connsiteX2" fmla="*/ 0 w 405611"/>
              <a:gd name="connsiteY2" fmla="*/ 1651236 h 1651236"/>
              <a:gd name="connsiteX3" fmla="*/ 387439 w 405611"/>
              <a:gd name="connsiteY3" fmla="*/ 1644886 h 1651236"/>
              <a:gd name="connsiteX4" fmla="*/ 393715 w 405611"/>
              <a:gd name="connsiteY4" fmla="*/ 1566616 h 1651236"/>
              <a:gd name="connsiteX5" fmla="*/ 71154 w 405611"/>
              <a:gd name="connsiteY5" fmla="*/ 1569790 h 1651236"/>
              <a:gd name="connsiteX6" fmla="*/ 65837 w 405611"/>
              <a:gd name="connsiteY6" fmla="*/ 63837 h 1651236"/>
              <a:gd name="connsiteX7" fmla="*/ 405611 w 405611"/>
              <a:gd name="connsiteY7" fmla="*/ 69154 h 1651236"/>
              <a:gd name="connsiteX8" fmla="*/ 400294 w 405611"/>
              <a:gd name="connsiteY8" fmla="*/ 0 h 1651236"/>
              <a:gd name="connsiteX0" fmla="*/ 400294 w 405611"/>
              <a:gd name="connsiteY0" fmla="*/ 0 h 1651236"/>
              <a:gd name="connsiteX1" fmla="*/ 0 w 405611"/>
              <a:gd name="connsiteY1" fmla="*/ 5316 h 1651236"/>
              <a:gd name="connsiteX2" fmla="*/ 0 w 405611"/>
              <a:gd name="connsiteY2" fmla="*/ 1651236 h 1651236"/>
              <a:gd name="connsiteX3" fmla="*/ 387439 w 405611"/>
              <a:gd name="connsiteY3" fmla="*/ 1644886 h 1651236"/>
              <a:gd name="connsiteX4" fmla="*/ 393715 w 405611"/>
              <a:gd name="connsiteY4" fmla="*/ 1566616 h 1651236"/>
              <a:gd name="connsiteX5" fmla="*/ 71154 w 405611"/>
              <a:gd name="connsiteY5" fmla="*/ 1569790 h 1651236"/>
              <a:gd name="connsiteX6" fmla="*/ 65837 w 405611"/>
              <a:gd name="connsiteY6" fmla="*/ 63837 h 1651236"/>
              <a:gd name="connsiteX7" fmla="*/ 405611 w 405611"/>
              <a:gd name="connsiteY7" fmla="*/ 69154 h 1651236"/>
              <a:gd name="connsiteX8" fmla="*/ 400294 w 405611"/>
              <a:gd name="connsiteY8" fmla="*/ 0 h 1651236"/>
              <a:gd name="connsiteX0" fmla="*/ 400294 w 405611"/>
              <a:gd name="connsiteY0" fmla="*/ 0 h 1651236"/>
              <a:gd name="connsiteX1" fmla="*/ 0 w 405611"/>
              <a:gd name="connsiteY1" fmla="*/ 5316 h 1651236"/>
              <a:gd name="connsiteX2" fmla="*/ 0 w 405611"/>
              <a:gd name="connsiteY2" fmla="*/ 1651236 h 1651236"/>
              <a:gd name="connsiteX3" fmla="*/ 387439 w 405611"/>
              <a:gd name="connsiteY3" fmla="*/ 1644886 h 1651236"/>
              <a:gd name="connsiteX4" fmla="*/ 387365 w 405611"/>
              <a:gd name="connsiteY4" fmla="*/ 1566616 h 1651236"/>
              <a:gd name="connsiteX5" fmla="*/ 71154 w 405611"/>
              <a:gd name="connsiteY5" fmla="*/ 1569790 h 1651236"/>
              <a:gd name="connsiteX6" fmla="*/ 65837 w 405611"/>
              <a:gd name="connsiteY6" fmla="*/ 63837 h 1651236"/>
              <a:gd name="connsiteX7" fmla="*/ 405611 w 405611"/>
              <a:gd name="connsiteY7" fmla="*/ 69154 h 1651236"/>
              <a:gd name="connsiteX8" fmla="*/ 400294 w 405611"/>
              <a:gd name="connsiteY8" fmla="*/ 0 h 1651236"/>
              <a:gd name="connsiteX0" fmla="*/ 400294 w 405611"/>
              <a:gd name="connsiteY0" fmla="*/ 0 h 1644886"/>
              <a:gd name="connsiteX1" fmla="*/ 0 w 405611"/>
              <a:gd name="connsiteY1" fmla="*/ 5316 h 1644886"/>
              <a:gd name="connsiteX2" fmla="*/ 0 w 405611"/>
              <a:gd name="connsiteY2" fmla="*/ 1644886 h 1644886"/>
              <a:gd name="connsiteX3" fmla="*/ 387439 w 405611"/>
              <a:gd name="connsiteY3" fmla="*/ 1644886 h 1644886"/>
              <a:gd name="connsiteX4" fmla="*/ 387365 w 405611"/>
              <a:gd name="connsiteY4" fmla="*/ 1566616 h 1644886"/>
              <a:gd name="connsiteX5" fmla="*/ 71154 w 405611"/>
              <a:gd name="connsiteY5" fmla="*/ 1569790 h 1644886"/>
              <a:gd name="connsiteX6" fmla="*/ 65837 w 405611"/>
              <a:gd name="connsiteY6" fmla="*/ 63837 h 1644886"/>
              <a:gd name="connsiteX7" fmla="*/ 405611 w 405611"/>
              <a:gd name="connsiteY7" fmla="*/ 69154 h 1644886"/>
              <a:gd name="connsiteX8" fmla="*/ 400294 w 405611"/>
              <a:gd name="connsiteY8" fmla="*/ 0 h 1644886"/>
              <a:gd name="connsiteX0" fmla="*/ 400294 w 400294"/>
              <a:gd name="connsiteY0" fmla="*/ 0 h 1644886"/>
              <a:gd name="connsiteX1" fmla="*/ 0 w 400294"/>
              <a:gd name="connsiteY1" fmla="*/ 5316 h 1644886"/>
              <a:gd name="connsiteX2" fmla="*/ 0 w 400294"/>
              <a:gd name="connsiteY2" fmla="*/ 1644886 h 1644886"/>
              <a:gd name="connsiteX3" fmla="*/ 387439 w 400294"/>
              <a:gd name="connsiteY3" fmla="*/ 1644886 h 1644886"/>
              <a:gd name="connsiteX4" fmla="*/ 387365 w 400294"/>
              <a:gd name="connsiteY4" fmla="*/ 1566616 h 1644886"/>
              <a:gd name="connsiteX5" fmla="*/ 71154 w 400294"/>
              <a:gd name="connsiteY5" fmla="*/ 1569790 h 1644886"/>
              <a:gd name="connsiteX6" fmla="*/ 65837 w 400294"/>
              <a:gd name="connsiteY6" fmla="*/ 63837 h 1644886"/>
              <a:gd name="connsiteX7" fmla="*/ 386561 w 400294"/>
              <a:gd name="connsiteY7" fmla="*/ 78679 h 1644886"/>
              <a:gd name="connsiteX8" fmla="*/ 400294 w 400294"/>
              <a:gd name="connsiteY8" fmla="*/ 0 h 1644886"/>
              <a:gd name="connsiteX0" fmla="*/ 384419 w 387439"/>
              <a:gd name="connsiteY0" fmla="*/ 0 h 1641711"/>
              <a:gd name="connsiteX1" fmla="*/ 0 w 387439"/>
              <a:gd name="connsiteY1" fmla="*/ 2141 h 1641711"/>
              <a:gd name="connsiteX2" fmla="*/ 0 w 387439"/>
              <a:gd name="connsiteY2" fmla="*/ 1641711 h 1641711"/>
              <a:gd name="connsiteX3" fmla="*/ 387439 w 387439"/>
              <a:gd name="connsiteY3" fmla="*/ 1641711 h 1641711"/>
              <a:gd name="connsiteX4" fmla="*/ 387365 w 387439"/>
              <a:gd name="connsiteY4" fmla="*/ 1563441 h 1641711"/>
              <a:gd name="connsiteX5" fmla="*/ 71154 w 387439"/>
              <a:gd name="connsiteY5" fmla="*/ 1566615 h 1641711"/>
              <a:gd name="connsiteX6" fmla="*/ 65837 w 387439"/>
              <a:gd name="connsiteY6" fmla="*/ 60662 h 1641711"/>
              <a:gd name="connsiteX7" fmla="*/ 386561 w 387439"/>
              <a:gd name="connsiteY7" fmla="*/ 75504 h 1641711"/>
              <a:gd name="connsiteX8" fmla="*/ 384419 w 387439"/>
              <a:gd name="connsiteY8" fmla="*/ 0 h 1641711"/>
              <a:gd name="connsiteX0" fmla="*/ 384419 w 387439"/>
              <a:gd name="connsiteY0" fmla="*/ 0 h 1641711"/>
              <a:gd name="connsiteX1" fmla="*/ 0 w 387439"/>
              <a:gd name="connsiteY1" fmla="*/ 2141 h 1641711"/>
              <a:gd name="connsiteX2" fmla="*/ 0 w 387439"/>
              <a:gd name="connsiteY2" fmla="*/ 1641711 h 1641711"/>
              <a:gd name="connsiteX3" fmla="*/ 387439 w 387439"/>
              <a:gd name="connsiteY3" fmla="*/ 1641711 h 1641711"/>
              <a:gd name="connsiteX4" fmla="*/ 387365 w 387439"/>
              <a:gd name="connsiteY4" fmla="*/ 1563441 h 1641711"/>
              <a:gd name="connsiteX5" fmla="*/ 71154 w 387439"/>
              <a:gd name="connsiteY5" fmla="*/ 1566615 h 1641711"/>
              <a:gd name="connsiteX6" fmla="*/ 65837 w 387439"/>
              <a:gd name="connsiteY6" fmla="*/ 76537 h 1641711"/>
              <a:gd name="connsiteX7" fmla="*/ 386561 w 387439"/>
              <a:gd name="connsiteY7" fmla="*/ 75504 h 1641711"/>
              <a:gd name="connsiteX8" fmla="*/ 384419 w 387439"/>
              <a:gd name="connsiteY8" fmla="*/ 0 h 1641711"/>
              <a:gd name="connsiteX0" fmla="*/ 384419 w 387439"/>
              <a:gd name="connsiteY0" fmla="*/ 0 h 1641711"/>
              <a:gd name="connsiteX1" fmla="*/ 0 w 387439"/>
              <a:gd name="connsiteY1" fmla="*/ 2141 h 1641711"/>
              <a:gd name="connsiteX2" fmla="*/ 0 w 387439"/>
              <a:gd name="connsiteY2" fmla="*/ 1641711 h 1641711"/>
              <a:gd name="connsiteX3" fmla="*/ 387439 w 387439"/>
              <a:gd name="connsiteY3" fmla="*/ 1641711 h 1641711"/>
              <a:gd name="connsiteX4" fmla="*/ 387365 w 387439"/>
              <a:gd name="connsiteY4" fmla="*/ 1563441 h 1641711"/>
              <a:gd name="connsiteX5" fmla="*/ 71154 w 387439"/>
              <a:gd name="connsiteY5" fmla="*/ 1566615 h 1641711"/>
              <a:gd name="connsiteX6" fmla="*/ 65837 w 387439"/>
              <a:gd name="connsiteY6" fmla="*/ 76537 h 1641711"/>
              <a:gd name="connsiteX7" fmla="*/ 386561 w 387439"/>
              <a:gd name="connsiteY7" fmla="*/ 75504 h 1641711"/>
              <a:gd name="connsiteX8" fmla="*/ 384419 w 387439"/>
              <a:gd name="connsiteY8" fmla="*/ 0 h 1641711"/>
              <a:gd name="connsiteX0" fmla="*/ 384419 w 387439"/>
              <a:gd name="connsiteY0" fmla="*/ 0 h 1641711"/>
              <a:gd name="connsiteX1" fmla="*/ 0 w 387439"/>
              <a:gd name="connsiteY1" fmla="*/ 2141 h 1641711"/>
              <a:gd name="connsiteX2" fmla="*/ 0 w 387439"/>
              <a:gd name="connsiteY2" fmla="*/ 1641711 h 1641711"/>
              <a:gd name="connsiteX3" fmla="*/ 387439 w 387439"/>
              <a:gd name="connsiteY3" fmla="*/ 1641711 h 1641711"/>
              <a:gd name="connsiteX4" fmla="*/ 387365 w 387439"/>
              <a:gd name="connsiteY4" fmla="*/ 1563441 h 1641711"/>
              <a:gd name="connsiteX5" fmla="*/ 71154 w 387439"/>
              <a:gd name="connsiteY5" fmla="*/ 1566615 h 1641711"/>
              <a:gd name="connsiteX6" fmla="*/ 65837 w 387439"/>
              <a:gd name="connsiteY6" fmla="*/ 76537 h 1641711"/>
              <a:gd name="connsiteX7" fmla="*/ 386561 w 387439"/>
              <a:gd name="connsiteY7" fmla="*/ 75504 h 1641711"/>
              <a:gd name="connsiteX8" fmla="*/ 384419 w 387439"/>
              <a:gd name="connsiteY8" fmla="*/ 0 h 1641711"/>
              <a:gd name="connsiteX0" fmla="*/ 384419 w 414236"/>
              <a:gd name="connsiteY0" fmla="*/ 0 h 1641711"/>
              <a:gd name="connsiteX1" fmla="*/ 0 w 414236"/>
              <a:gd name="connsiteY1" fmla="*/ 2141 h 1641711"/>
              <a:gd name="connsiteX2" fmla="*/ 0 w 414236"/>
              <a:gd name="connsiteY2" fmla="*/ 1641711 h 1641711"/>
              <a:gd name="connsiteX3" fmla="*/ 387439 w 414236"/>
              <a:gd name="connsiteY3" fmla="*/ 1641711 h 1641711"/>
              <a:gd name="connsiteX4" fmla="*/ 379172 w 414236"/>
              <a:gd name="connsiteY4" fmla="*/ 1600163 h 1641711"/>
              <a:gd name="connsiteX5" fmla="*/ 387365 w 414236"/>
              <a:gd name="connsiteY5" fmla="*/ 1563441 h 1641711"/>
              <a:gd name="connsiteX6" fmla="*/ 71154 w 414236"/>
              <a:gd name="connsiteY6" fmla="*/ 1566615 h 1641711"/>
              <a:gd name="connsiteX7" fmla="*/ 65837 w 414236"/>
              <a:gd name="connsiteY7" fmla="*/ 76537 h 1641711"/>
              <a:gd name="connsiteX8" fmla="*/ 386561 w 414236"/>
              <a:gd name="connsiteY8" fmla="*/ 75504 h 1641711"/>
              <a:gd name="connsiteX9" fmla="*/ 384419 w 414236"/>
              <a:gd name="connsiteY9" fmla="*/ 0 h 1641711"/>
              <a:gd name="connsiteX0" fmla="*/ 384419 w 431494"/>
              <a:gd name="connsiteY0" fmla="*/ 0 h 1641711"/>
              <a:gd name="connsiteX1" fmla="*/ 0 w 431494"/>
              <a:gd name="connsiteY1" fmla="*/ 2141 h 1641711"/>
              <a:gd name="connsiteX2" fmla="*/ 0 w 431494"/>
              <a:gd name="connsiteY2" fmla="*/ 1641711 h 1641711"/>
              <a:gd name="connsiteX3" fmla="*/ 387439 w 431494"/>
              <a:gd name="connsiteY3" fmla="*/ 1641711 h 1641711"/>
              <a:gd name="connsiteX4" fmla="*/ 387365 w 431494"/>
              <a:gd name="connsiteY4" fmla="*/ 1563441 h 1641711"/>
              <a:gd name="connsiteX5" fmla="*/ 71154 w 431494"/>
              <a:gd name="connsiteY5" fmla="*/ 1566615 h 1641711"/>
              <a:gd name="connsiteX6" fmla="*/ 65837 w 431494"/>
              <a:gd name="connsiteY6" fmla="*/ 76537 h 1641711"/>
              <a:gd name="connsiteX7" fmla="*/ 386561 w 431494"/>
              <a:gd name="connsiteY7" fmla="*/ 75504 h 1641711"/>
              <a:gd name="connsiteX8" fmla="*/ 384419 w 431494"/>
              <a:gd name="connsiteY8" fmla="*/ 0 h 1641711"/>
              <a:gd name="connsiteX0" fmla="*/ 384419 w 409039"/>
              <a:gd name="connsiteY0" fmla="*/ 0 h 1642067"/>
              <a:gd name="connsiteX1" fmla="*/ 0 w 409039"/>
              <a:gd name="connsiteY1" fmla="*/ 2141 h 1642067"/>
              <a:gd name="connsiteX2" fmla="*/ 0 w 409039"/>
              <a:gd name="connsiteY2" fmla="*/ 1641711 h 1642067"/>
              <a:gd name="connsiteX3" fmla="*/ 387439 w 409039"/>
              <a:gd name="connsiteY3" fmla="*/ 1641711 h 1642067"/>
              <a:gd name="connsiteX4" fmla="*/ 387365 w 409039"/>
              <a:gd name="connsiteY4" fmla="*/ 1563441 h 1642067"/>
              <a:gd name="connsiteX5" fmla="*/ 71154 w 409039"/>
              <a:gd name="connsiteY5" fmla="*/ 1566615 h 1642067"/>
              <a:gd name="connsiteX6" fmla="*/ 65837 w 409039"/>
              <a:gd name="connsiteY6" fmla="*/ 76537 h 1642067"/>
              <a:gd name="connsiteX7" fmla="*/ 386561 w 409039"/>
              <a:gd name="connsiteY7" fmla="*/ 75504 h 1642067"/>
              <a:gd name="connsiteX8" fmla="*/ 384419 w 409039"/>
              <a:gd name="connsiteY8" fmla="*/ 0 h 1642067"/>
              <a:gd name="connsiteX0" fmla="*/ 384419 w 410804"/>
              <a:gd name="connsiteY0" fmla="*/ 0 h 1641711"/>
              <a:gd name="connsiteX1" fmla="*/ 0 w 410804"/>
              <a:gd name="connsiteY1" fmla="*/ 2141 h 1641711"/>
              <a:gd name="connsiteX2" fmla="*/ 0 w 410804"/>
              <a:gd name="connsiteY2" fmla="*/ 1641711 h 1641711"/>
              <a:gd name="connsiteX3" fmla="*/ 387439 w 410804"/>
              <a:gd name="connsiteY3" fmla="*/ 1641711 h 1641711"/>
              <a:gd name="connsiteX4" fmla="*/ 387365 w 410804"/>
              <a:gd name="connsiteY4" fmla="*/ 1563441 h 1641711"/>
              <a:gd name="connsiteX5" fmla="*/ 71154 w 410804"/>
              <a:gd name="connsiteY5" fmla="*/ 1566615 h 1641711"/>
              <a:gd name="connsiteX6" fmla="*/ 65837 w 410804"/>
              <a:gd name="connsiteY6" fmla="*/ 76537 h 1641711"/>
              <a:gd name="connsiteX7" fmla="*/ 386561 w 410804"/>
              <a:gd name="connsiteY7" fmla="*/ 75504 h 1641711"/>
              <a:gd name="connsiteX8" fmla="*/ 384419 w 410804"/>
              <a:gd name="connsiteY8" fmla="*/ 0 h 1641711"/>
              <a:gd name="connsiteX0" fmla="*/ 384419 w 387439"/>
              <a:gd name="connsiteY0" fmla="*/ 0 h 1641711"/>
              <a:gd name="connsiteX1" fmla="*/ 0 w 387439"/>
              <a:gd name="connsiteY1" fmla="*/ 2141 h 1641711"/>
              <a:gd name="connsiteX2" fmla="*/ 0 w 387439"/>
              <a:gd name="connsiteY2" fmla="*/ 1641711 h 1641711"/>
              <a:gd name="connsiteX3" fmla="*/ 387439 w 387439"/>
              <a:gd name="connsiteY3" fmla="*/ 1641711 h 1641711"/>
              <a:gd name="connsiteX4" fmla="*/ 387365 w 387439"/>
              <a:gd name="connsiteY4" fmla="*/ 1563441 h 1641711"/>
              <a:gd name="connsiteX5" fmla="*/ 71154 w 387439"/>
              <a:gd name="connsiteY5" fmla="*/ 1566615 h 1641711"/>
              <a:gd name="connsiteX6" fmla="*/ 65837 w 387439"/>
              <a:gd name="connsiteY6" fmla="*/ 76537 h 1641711"/>
              <a:gd name="connsiteX7" fmla="*/ 386561 w 387439"/>
              <a:gd name="connsiteY7" fmla="*/ 75504 h 1641711"/>
              <a:gd name="connsiteX8" fmla="*/ 384419 w 387439"/>
              <a:gd name="connsiteY8" fmla="*/ 0 h 1641711"/>
              <a:gd name="connsiteX0" fmla="*/ 384419 w 387439"/>
              <a:gd name="connsiteY0" fmla="*/ 0 h 1641711"/>
              <a:gd name="connsiteX1" fmla="*/ 0 w 387439"/>
              <a:gd name="connsiteY1" fmla="*/ 2141 h 1641711"/>
              <a:gd name="connsiteX2" fmla="*/ 0 w 387439"/>
              <a:gd name="connsiteY2" fmla="*/ 1641711 h 1641711"/>
              <a:gd name="connsiteX3" fmla="*/ 387439 w 387439"/>
              <a:gd name="connsiteY3" fmla="*/ 1641711 h 1641711"/>
              <a:gd name="connsiteX4" fmla="*/ 387365 w 387439"/>
              <a:gd name="connsiteY4" fmla="*/ 1563441 h 1641711"/>
              <a:gd name="connsiteX5" fmla="*/ 71154 w 387439"/>
              <a:gd name="connsiteY5" fmla="*/ 1566615 h 1641711"/>
              <a:gd name="connsiteX6" fmla="*/ 65837 w 387439"/>
              <a:gd name="connsiteY6" fmla="*/ 76537 h 1641711"/>
              <a:gd name="connsiteX7" fmla="*/ 386561 w 387439"/>
              <a:gd name="connsiteY7" fmla="*/ 75504 h 1641711"/>
              <a:gd name="connsiteX8" fmla="*/ 384419 w 387439"/>
              <a:gd name="connsiteY8" fmla="*/ 0 h 1641711"/>
              <a:gd name="connsiteX0" fmla="*/ 384419 w 387439"/>
              <a:gd name="connsiteY0" fmla="*/ 0 h 1641711"/>
              <a:gd name="connsiteX1" fmla="*/ 0 w 387439"/>
              <a:gd name="connsiteY1" fmla="*/ 2141 h 1641711"/>
              <a:gd name="connsiteX2" fmla="*/ 0 w 387439"/>
              <a:gd name="connsiteY2" fmla="*/ 1641711 h 1641711"/>
              <a:gd name="connsiteX3" fmla="*/ 387439 w 387439"/>
              <a:gd name="connsiteY3" fmla="*/ 1641711 h 1641711"/>
              <a:gd name="connsiteX4" fmla="*/ 387365 w 387439"/>
              <a:gd name="connsiteY4" fmla="*/ 1563441 h 1641711"/>
              <a:gd name="connsiteX5" fmla="*/ 71154 w 387439"/>
              <a:gd name="connsiteY5" fmla="*/ 1566615 h 1641711"/>
              <a:gd name="connsiteX6" fmla="*/ 65837 w 387439"/>
              <a:gd name="connsiteY6" fmla="*/ 76537 h 1641711"/>
              <a:gd name="connsiteX7" fmla="*/ 386561 w 387439"/>
              <a:gd name="connsiteY7" fmla="*/ 75504 h 1641711"/>
              <a:gd name="connsiteX8" fmla="*/ 384419 w 387439"/>
              <a:gd name="connsiteY8" fmla="*/ 0 h 1641711"/>
              <a:gd name="connsiteX0" fmla="*/ 384419 w 387439"/>
              <a:gd name="connsiteY0" fmla="*/ 0 h 1641711"/>
              <a:gd name="connsiteX1" fmla="*/ 0 w 387439"/>
              <a:gd name="connsiteY1" fmla="*/ 2141 h 1641711"/>
              <a:gd name="connsiteX2" fmla="*/ 0 w 387439"/>
              <a:gd name="connsiteY2" fmla="*/ 1641711 h 1641711"/>
              <a:gd name="connsiteX3" fmla="*/ 387439 w 387439"/>
              <a:gd name="connsiteY3" fmla="*/ 1641711 h 1641711"/>
              <a:gd name="connsiteX4" fmla="*/ 387365 w 387439"/>
              <a:gd name="connsiteY4" fmla="*/ 1563441 h 1641711"/>
              <a:gd name="connsiteX5" fmla="*/ 71154 w 387439"/>
              <a:gd name="connsiteY5" fmla="*/ 1566615 h 1641711"/>
              <a:gd name="connsiteX6" fmla="*/ 65837 w 387439"/>
              <a:gd name="connsiteY6" fmla="*/ 76537 h 1641711"/>
              <a:gd name="connsiteX7" fmla="*/ 386561 w 387439"/>
              <a:gd name="connsiteY7" fmla="*/ 75504 h 1641711"/>
              <a:gd name="connsiteX8" fmla="*/ 384419 w 387439"/>
              <a:gd name="connsiteY8" fmla="*/ 0 h 1641711"/>
              <a:gd name="connsiteX0" fmla="*/ 384419 w 387439"/>
              <a:gd name="connsiteY0" fmla="*/ 0 h 1641711"/>
              <a:gd name="connsiteX1" fmla="*/ 0 w 387439"/>
              <a:gd name="connsiteY1" fmla="*/ 2141 h 1641711"/>
              <a:gd name="connsiteX2" fmla="*/ 0 w 387439"/>
              <a:gd name="connsiteY2" fmla="*/ 1641711 h 1641711"/>
              <a:gd name="connsiteX3" fmla="*/ 387439 w 387439"/>
              <a:gd name="connsiteY3" fmla="*/ 1641711 h 1641711"/>
              <a:gd name="connsiteX4" fmla="*/ 387365 w 387439"/>
              <a:gd name="connsiteY4" fmla="*/ 1563441 h 1641711"/>
              <a:gd name="connsiteX5" fmla="*/ 71154 w 387439"/>
              <a:gd name="connsiteY5" fmla="*/ 1566615 h 1641711"/>
              <a:gd name="connsiteX6" fmla="*/ 65837 w 387439"/>
              <a:gd name="connsiteY6" fmla="*/ 76537 h 1641711"/>
              <a:gd name="connsiteX7" fmla="*/ 386561 w 387439"/>
              <a:gd name="connsiteY7" fmla="*/ 75504 h 1641711"/>
              <a:gd name="connsiteX8" fmla="*/ 384419 w 387439"/>
              <a:gd name="connsiteY8" fmla="*/ 0 h 1641711"/>
              <a:gd name="connsiteX0" fmla="*/ 384419 w 387439"/>
              <a:gd name="connsiteY0" fmla="*/ 0 h 1641711"/>
              <a:gd name="connsiteX1" fmla="*/ 0 w 387439"/>
              <a:gd name="connsiteY1" fmla="*/ 2141 h 1641711"/>
              <a:gd name="connsiteX2" fmla="*/ 0 w 387439"/>
              <a:gd name="connsiteY2" fmla="*/ 1641711 h 1641711"/>
              <a:gd name="connsiteX3" fmla="*/ 387439 w 387439"/>
              <a:gd name="connsiteY3" fmla="*/ 1641711 h 1641711"/>
              <a:gd name="connsiteX4" fmla="*/ 387365 w 387439"/>
              <a:gd name="connsiteY4" fmla="*/ 1563441 h 1641711"/>
              <a:gd name="connsiteX5" fmla="*/ 71154 w 387439"/>
              <a:gd name="connsiteY5" fmla="*/ 1566615 h 1641711"/>
              <a:gd name="connsiteX6" fmla="*/ 65837 w 387439"/>
              <a:gd name="connsiteY6" fmla="*/ 76537 h 1641711"/>
              <a:gd name="connsiteX7" fmla="*/ 386561 w 387439"/>
              <a:gd name="connsiteY7" fmla="*/ 75504 h 1641711"/>
              <a:gd name="connsiteX8" fmla="*/ 384419 w 387439"/>
              <a:gd name="connsiteY8" fmla="*/ 0 h 1641711"/>
              <a:gd name="connsiteX0" fmla="*/ 384419 w 387439"/>
              <a:gd name="connsiteY0" fmla="*/ 0 h 1641711"/>
              <a:gd name="connsiteX1" fmla="*/ 0 w 387439"/>
              <a:gd name="connsiteY1" fmla="*/ 2141 h 1641711"/>
              <a:gd name="connsiteX2" fmla="*/ 0 w 387439"/>
              <a:gd name="connsiteY2" fmla="*/ 1641711 h 1641711"/>
              <a:gd name="connsiteX3" fmla="*/ 387439 w 387439"/>
              <a:gd name="connsiteY3" fmla="*/ 1641711 h 1641711"/>
              <a:gd name="connsiteX4" fmla="*/ 387365 w 387439"/>
              <a:gd name="connsiteY4" fmla="*/ 1563441 h 1641711"/>
              <a:gd name="connsiteX5" fmla="*/ 71154 w 387439"/>
              <a:gd name="connsiteY5" fmla="*/ 1566615 h 1641711"/>
              <a:gd name="connsiteX6" fmla="*/ 65837 w 387439"/>
              <a:gd name="connsiteY6" fmla="*/ 76537 h 1641711"/>
              <a:gd name="connsiteX7" fmla="*/ 386561 w 387439"/>
              <a:gd name="connsiteY7" fmla="*/ 75504 h 1641711"/>
              <a:gd name="connsiteX8" fmla="*/ 384419 w 387439"/>
              <a:gd name="connsiteY8" fmla="*/ 0 h 1641711"/>
              <a:gd name="connsiteX0" fmla="*/ 400294 w 400294"/>
              <a:gd name="connsiteY0" fmla="*/ 0 h 1644886"/>
              <a:gd name="connsiteX1" fmla="*/ 0 w 400294"/>
              <a:gd name="connsiteY1" fmla="*/ 5316 h 1644886"/>
              <a:gd name="connsiteX2" fmla="*/ 0 w 400294"/>
              <a:gd name="connsiteY2" fmla="*/ 1644886 h 1644886"/>
              <a:gd name="connsiteX3" fmla="*/ 387439 w 400294"/>
              <a:gd name="connsiteY3" fmla="*/ 1644886 h 1644886"/>
              <a:gd name="connsiteX4" fmla="*/ 387365 w 400294"/>
              <a:gd name="connsiteY4" fmla="*/ 1566616 h 1644886"/>
              <a:gd name="connsiteX5" fmla="*/ 71154 w 400294"/>
              <a:gd name="connsiteY5" fmla="*/ 1569790 h 1644886"/>
              <a:gd name="connsiteX6" fmla="*/ 65837 w 400294"/>
              <a:gd name="connsiteY6" fmla="*/ 79712 h 1644886"/>
              <a:gd name="connsiteX7" fmla="*/ 386561 w 400294"/>
              <a:gd name="connsiteY7" fmla="*/ 78679 h 1644886"/>
              <a:gd name="connsiteX8" fmla="*/ 400294 w 400294"/>
              <a:gd name="connsiteY8" fmla="*/ 0 h 1644886"/>
              <a:gd name="connsiteX0" fmla="*/ 378069 w 387439"/>
              <a:gd name="connsiteY0" fmla="*/ 0 h 1641711"/>
              <a:gd name="connsiteX1" fmla="*/ 0 w 387439"/>
              <a:gd name="connsiteY1" fmla="*/ 2141 h 1641711"/>
              <a:gd name="connsiteX2" fmla="*/ 0 w 387439"/>
              <a:gd name="connsiteY2" fmla="*/ 1641711 h 1641711"/>
              <a:gd name="connsiteX3" fmla="*/ 387439 w 387439"/>
              <a:gd name="connsiteY3" fmla="*/ 1641711 h 1641711"/>
              <a:gd name="connsiteX4" fmla="*/ 387365 w 387439"/>
              <a:gd name="connsiteY4" fmla="*/ 1563441 h 1641711"/>
              <a:gd name="connsiteX5" fmla="*/ 71154 w 387439"/>
              <a:gd name="connsiteY5" fmla="*/ 1566615 h 1641711"/>
              <a:gd name="connsiteX6" fmla="*/ 65837 w 387439"/>
              <a:gd name="connsiteY6" fmla="*/ 76537 h 1641711"/>
              <a:gd name="connsiteX7" fmla="*/ 386561 w 387439"/>
              <a:gd name="connsiteY7" fmla="*/ 75504 h 1641711"/>
              <a:gd name="connsiteX8" fmla="*/ 378069 w 387439"/>
              <a:gd name="connsiteY8" fmla="*/ 0 h 1641711"/>
              <a:gd name="connsiteX0" fmla="*/ 384419 w 387439"/>
              <a:gd name="connsiteY0" fmla="*/ 0 h 1641711"/>
              <a:gd name="connsiteX1" fmla="*/ 0 w 387439"/>
              <a:gd name="connsiteY1" fmla="*/ 2141 h 1641711"/>
              <a:gd name="connsiteX2" fmla="*/ 0 w 387439"/>
              <a:gd name="connsiteY2" fmla="*/ 1641711 h 1641711"/>
              <a:gd name="connsiteX3" fmla="*/ 387439 w 387439"/>
              <a:gd name="connsiteY3" fmla="*/ 1641711 h 1641711"/>
              <a:gd name="connsiteX4" fmla="*/ 387365 w 387439"/>
              <a:gd name="connsiteY4" fmla="*/ 1563441 h 1641711"/>
              <a:gd name="connsiteX5" fmla="*/ 71154 w 387439"/>
              <a:gd name="connsiteY5" fmla="*/ 1566615 h 1641711"/>
              <a:gd name="connsiteX6" fmla="*/ 65837 w 387439"/>
              <a:gd name="connsiteY6" fmla="*/ 76537 h 1641711"/>
              <a:gd name="connsiteX7" fmla="*/ 386561 w 387439"/>
              <a:gd name="connsiteY7" fmla="*/ 75504 h 1641711"/>
              <a:gd name="connsiteX8" fmla="*/ 384419 w 387439"/>
              <a:gd name="connsiteY8" fmla="*/ 0 h 16417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7439" h="1641711">
                <a:moveTo>
                  <a:pt x="384419" y="0"/>
                </a:moveTo>
                <a:lnTo>
                  <a:pt x="0" y="2141"/>
                </a:lnTo>
                <a:lnTo>
                  <a:pt x="0" y="1641711"/>
                </a:lnTo>
                <a:lnTo>
                  <a:pt x="387439" y="1641711"/>
                </a:lnTo>
                <a:cubicBezTo>
                  <a:pt x="387414" y="1615621"/>
                  <a:pt x="387390" y="1589531"/>
                  <a:pt x="387365" y="1563441"/>
                </a:cubicBezTo>
                <a:lnTo>
                  <a:pt x="71154" y="1566615"/>
                </a:lnTo>
                <a:cubicBezTo>
                  <a:pt x="68495" y="821576"/>
                  <a:pt x="68495" y="821576"/>
                  <a:pt x="65837" y="76537"/>
                </a:cubicBezTo>
                <a:lnTo>
                  <a:pt x="386561" y="75504"/>
                </a:lnTo>
                <a:lnTo>
                  <a:pt x="384419" y="0"/>
                </a:lnTo>
                <a:close/>
              </a:path>
            </a:pathLst>
          </a:cu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4426" dirty="0"/>
          </a:p>
        </p:txBody>
      </p:sp>
      <p:sp>
        <p:nvSpPr>
          <p:cNvPr id="15" name="Freeform 14"/>
          <p:cNvSpPr/>
          <p:nvPr/>
        </p:nvSpPr>
        <p:spPr>
          <a:xfrm rot="10800000">
            <a:off x="15209437" y="14693651"/>
            <a:ext cx="190798" cy="878645"/>
          </a:xfrm>
          <a:custGeom>
            <a:avLst/>
            <a:gdLst>
              <a:gd name="connsiteX0" fmla="*/ 336499 w 376733"/>
              <a:gd name="connsiteY0" fmla="*/ 0 h 1645920"/>
              <a:gd name="connsiteX1" fmla="*/ 0 w 376733"/>
              <a:gd name="connsiteY1" fmla="*/ 0 h 1645920"/>
              <a:gd name="connsiteX2" fmla="*/ 0 w 376733"/>
              <a:gd name="connsiteY2" fmla="*/ 1645920 h 1645920"/>
              <a:gd name="connsiteX3" fmla="*/ 376733 w 376733"/>
              <a:gd name="connsiteY3" fmla="*/ 1645920 h 1645920"/>
              <a:gd name="connsiteX4" fmla="*/ 376733 w 376733"/>
              <a:gd name="connsiteY4" fmla="*/ 1572768 h 1645920"/>
              <a:gd name="connsiteX5" fmla="*/ 65837 w 376733"/>
              <a:gd name="connsiteY5" fmla="*/ 1572768 h 1645920"/>
              <a:gd name="connsiteX6" fmla="*/ 65837 w 376733"/>
              <a:gd name="connsiteY6" fmla="*/ 58521 h 1645920"/>
              <a:gd name="connsiteX7" fmla="*/ 336499 w 376733"/>
              <a:gd name="connsiteY7" fmla="*/ 58521 h 1645920"/>
              <a:gd name="connsiteX8" fmla="*/ 336499 w 376733"/>
              <a:gd name="connsiteY8" fmla="*/ 0 h 1645920"/>
              <a:gd name="connsiteX0" fmla="*/ 336499 w 376733"/>
              <a:gd name="connsiteY0" fmla="*/ 0 h 1645920"/>
              <a:gd name="connsiteX1" fmla="*/ 0 w 376733"/>
              <a:gd name="connsiteY1" fmla="*/ 0 h 1645920"/>
              <a:gd name="connsiteX2" fmla="*/ 0 w 376733"/>
              <a:gd name="connsiteY2" fmla="*/ 1645920 h 1645920"/>
              <a:gd name="connsiteX3" fmla="*/ 376733 w 376733"/>
              <a:gd name="connsiteY3" fmla="*/ 1645920 h 1645920"/>
              <a:gd name="connsiteX4" fmla="*/ 376733 w 376733"/>
              <a:gd name="connsiteY4" fmla="*/ 1591056 h 1645920"/>
              <a:gd name="connsiteX5" fmla="*/ 65837 w 376733"/>
              <a:gd name="connsiteY5" fmla="*/ 1572768 h 1645920"/>
              <a:gd name="connsiteX6" fmla="*/ 65837 w 376733"/>
              <a:gd name="connsiteY6" fmla="*/ 58521 h 1645920"/>
              <a:gd name="connsiteX7" fmla="*/ 336499 w 376733"/>
              <a:gd name="connsiteY7" fmla="*/ 58521 h 1645920"/>
              <a:gd name="connsiteX8" fmla="*/ 336499 w 376733"/>
              <a:gd name="connsiteY8" fmla="*/ 0 h 1645920"/>
              <a:gd name="connsiteX0" fmla="*/ 336499 w 376733"/>
              <a:gd name="connsiteY0" fmla="*/ 0 h 1645920"/>
              <a:gd name="connsiteX1" fmla="*/ 0 w 376733"/>
              <a:gd name="connsiteY1" fmla="*/ 0 h 1645920"/>
              <a:gd name="connsiteX2" fmla="*/ 0 w 376733"/>
              <a:gd name="connsiteY2" fmla="*/ 1645920 h 1645920"/>
              <a:gd name="connsiteX3" fmla="*/ 376733 w 376733"/>
              <a:gd name="connsiteY3" fmla="*/ 1645920 h 1645920"/>
              <a:gd name="connsiteX4" fmla="*/ 376733 w 376733"/>
              <a:gd name="connsiteY4" fmla="*/ 1591056 h 1645920"/>
              <a:gd name="connsiteX5" fmla="*/ 65837 w 376733"/>
              <a:gd name="connsiteY5" fmla="*/ 1594713 h 1645920"/>
              <a:gd name="connsiteX6" fmla="*/ 65837 w 376733"/>
              <a:gd name="connsiteY6" fmla="*/ 58521 h 1645920"/>
              <a:gd name="connsiteX7" fmla="*/ 336499 w 376733"/>
              <a:gd name="connsiteY7" fmla="*/ 58521 h 1645920"/>
              <a:gd name="connsiteX8" fmla="*/ 336499 w 376733"/>
              <a:gd name="connsiteY8" fmla="*/ 0 h 1645920"/>
              <a:gd name="connsiteX0" fmla="*/ 336499 w 376733"/>
              <a:gd name="connsiteY0" fmla="*/ 0 h 1645920"/>
              <a:gd name="connsiteX1" fmla="*/ 0 w 376733"/>
              <a:gd name="connsiteY1" fmla="*/ 0 h 1645920"/>
              <a:gd name="connsiteX2" fmla="*/ 0 w 376733"/>
              <a:gd name="connsiteY2" fmla="*/ 1645920 h 1645920"/>
              <a:gd name="connsiteX3" fmla="*/ 376733 w 376733"/>
              <a:gd name="connsiteY3" fmla="*/ 1645920 h 1645920"/>
              <a:gd name="connsiteX4" fmla="*/ 376733 w 376733"/>
              <a:gd name="connsiteY4" fmla="*/ 1591056 h 1645920"/>
              <a:gd name="connsiteX5" fmla="*/ 65837 w 376733"/>
              <a:gd name="connsiteY5" fmla="*/ 1587397 h 1645920"/>
              <a:gd name="connsiteX6" fmla="*/ 65837 w 376733"/>
              <a:gd name="connsiteY6" fmla="*/ 58521 h 1645920"/>
              <a:gd name="connsiteX7" fmla="*/ 336499 w 376733"/>
              <a:gd name="connsiteY7" fmla="*/ 58521 h 1645920"/>
              <a:gd name="connsiteX8" fmla="*/ 336499 w 376733"/>
              <a:gd name="connsiteY8" fmla="*/ 0 h 1645920"/>
              <a:gd name="connsiteX0" fmla="*/ 336499 w 376733"/>
              <a:gd name="connsiteY0" fmla="*/ 0 h 1645920"/>
              <a:gd name="connsiteX1" fmla="*/ 0 w 376733"/>
              <a:gd name="connsiteY1" fmla="*/ 0 h 1645920"/>
              <a:gd name="connsiteX2" fmla="*/ 0 w 376733"/>
              <a:gd name="connsiteY2" fmla="*/ 1645920 h 1645920"/>
              <a:gd name="connsiteX3" fmla="*/ 376733 w 376733"/>
              <a:gd name="connsiteY3" fmla="*/ 1645920 h 1645920"/>
              <a:gd name="connsiteX4" fmla="*/ 376733 w 376733"/>
              <a:gd name="connsiteY4" fmla="*/ 1591056 h 1645920"/>
              <a:gd name="connsiteX5" fmla="*/ 65837 w 376733"/>
              <a:gd name="connsiteY5" fmla="*/ 1591055 h 1645920"/>
              <a:gd name="connsiteX6" fmla="*/ 65837 w 376733"/>
              <a:gd name="connsiteY6" fmla="*/ 58521 h 1645920"/>
              <a:gd name="connsiteX7" fmla="*/ 336499 w 376733"/>
              <a:gd name="connsiteY7" fmla="*/ 58521 h 1645920"/>
              <a:gd name="connsiteX8" fmla="*/ 336499 w 376733"/>
              <a:gd name="connsiteY8" fmla="*/ 0 h 1645920"/>
              <a:gd name="connsiteX0" fmla="*/ 336499 w 376733"/>
              <a:gd name="connsiteY0" fmla="*/ 0 h 1645920"/>
              <a:gd name="connsiteX1" fmla="*/ 0 w 376733"/>
              <a:gd name="connsiteY1" fmla="*/ 0 h 1645920"/>
              <a:gd name="connsiteX2" fmla="*/ 0 w 376733"/>
              <a:gd name="connsiteY2" fmla="*/ 1645920 h 1645920"/>
              <a:gd name="connsiteX3" fmla="*/ 376733 w 376733"/>
              <a:gd name="connsiteY3" fmla="*/ 1645920 h 1645920"/>
              <a:gd name="connsiteX4" fmla="*/ 376733 w 376733"/>
              <a:gd name="connsiteY4" fmla="*/ 1591056 h 1645920"/>
              <a:gd name="connsiteX5" fmla="*/ 71154 w 376733"/>
              <a:gd name="connsiteY5" fmla="*/ 1564474 h 1645920"/>
              <a:gd name="connsiteX6" fmla="*/ 65837 w 376733"/>
              <a:gd name="connsiteY6" fmla="*/ 58521 h 1645920"/>
              <a:gd name="connsiteX7" fmla="*/ 336499 w 376733"/>
              <a:gd name="connsiteY7" fmla="*/ 58521 h 1645920"/>
              <a:gd name="connsiteX8" fmla="*/ 336499 w 376733"/>
              <a:gd name="connsiteY8" fmla="*/ 0 h 1645920"/>
              <a:gd name="connsiteX0" fmla="*/ 336499 w 387365"/>
              <a:gd name="connsiteY0" fmla="*/ 0 h 1645920"/>
              <a:gd name="connsiteX1" fmla="*/ 0 w 387365"/>
              <a:gd name="connsiteY1" fmla="*/ 0 h 1645920"/>
              <a:gd name="connsiteX2" fmla="*/ 0 w 387365"/>
              <a:gd name="connsiteY2" fmla="*/ 1645920 h 1645920"/>
              <a:gd name="connsiteX3" fmla="*/ 376733 w 387365"/>
              <a:gd name="connsiteY3" fmla="*/ 1645920 h 1645920"/>
              <a:gd name="connsiteX4" fmla="*/ 387365 w 387365"/>
              <a:gd name="connsiteY4" fmla="*/ 1564475 h 1645920"/>
              <a:gd name="connsiteX5" fmla="*/ 71154 w 387365"/>
              <a:gd name="connsiteY5" fmla="*/ 1564474 h 1645920"/>
              <a:gd name="connsiteX6" fmla="*/ 65837 w 387365"/>
              <a:gd name="connsiteY6" fmla="*/ 58521 h 1645920"/>
              <a:gd name="connsiteX7" fmla="*/ 336499 w 387365"/>
              <a:gd name="connsiteY7" fmla="*/ 58521 h 1645920"/>
              <a:gd name="connsiteX8" fmla="*/ 336499 w 387365"/>
              <a:gd name="connsiteY8" fmla="*/ 0 h 1645920"/>
              <a:gd name="connsiteX0" fmla="*/ 336499 w 405611"/>
              <a:gd name="connsiteY0" fmla="*/ 0 h 1645920"/>
              <a:gd name="connsiteX1" fmla="*/ 0 w 405611"/>
              <a:gd name="connsiteY1" fmla="*/ 0 h 1645920"/>
              <a:gd name="connsiteX2" fmla="*/ 0 w 405611"/>
              <a:gd name="connsiteY2" fmla="*/ 1645920 h 1645920"/>
              <a:gd name="connsiteX3" fmla="*/ 376733 w 405611"/>
              <a:gd name="connsiteY3" fmla="*/ 1645920 h 1645920"/>
              <a:gd name="connsiteX4" fmla="*/ 387365 w 405611"/>
              <a:gd name="connsiteY4" fmla="*/ 1564475 h 1645920"/>
              <a:gd name="connsiteX5" fmla="*/ 71154 w 405611"/>
              <a:gd name="connsiteY5" fmla="*/ 1564474 h 1645920"/>
              <a:gd name="connsiteX6" fmla="*/ 65837 w 405611"/>
              <a:gd name="connsiteY6" fmla="*/ 58521 h 1645920"/>
              <a:gd name="connsiteX7" fmla="*/ 405611 w 405611"/>
              <a:gd name="connsiteY7" fmla="*/ 63838 h 1645920"/>
              <a:gd name="connsiteX8" fmla="*/ 336499 w 405611"/>
              <a:gd name="connsiteY8" fmla="*/ 0 h 1645920"/>
              <a:gd name="connsiteX0" fmla="*/ 400294 w 405611"/>
              <a:gd name="connsiteY0" fmla="*/ 0 h 1651236"/>
              <a:gd name="connsiteX1" fmla="*/ 0 w 405611"/>
              <a:gd name="connsiteY1" fmla="*/ 5316 h 1651236"/>
              <a:gd name="connsiteX2" fmla="*/ 0 w 405611"/>
              <a:gd name="connsiteY2" fmla="*/ 1651236 h 1651236"/>
              <a:gd name="connsiteX3" fmla="*/ 376733 w 405611"/>
              <a:gd name="connsiteY3" fmla="*/ 1651236 h 1651236"/>
              <a:gd name="connsiteX4" fmla="*/ 387365 w 405611"/>
              <a:gd name="connsiteY4" fmla="*/ 1569791 h 1651236"/>
              <a:gd name="connsiteX5" fmla="*/ 71154 w 405611"/>
              <a:gd name="connsiteY5" fmla="*/ 1569790 h 1651236"/>
              <a:gd name="connsiteX6" fmla="*/ 65837 w 405611"/>
              <a:gd name="connsiteY6" fmla="*/ 63837 h 1651236"/>
              <a:gd name="connsiteX7" fmla="*/ 405611 w 405611"/>
              <a:gd name="connsiteY7" fmla="*/ 69154 h 1651236"/>
              <a:gd name="connsiteX8" fmla="*/ 400294 w 405611"/>
              <a:gd name="connsiteY8" fmla="*/ 0 h 1651236"/>
              <a:gd name="connsiteX0" fmla="*/ 400294 w 405611"/>
              <a:gd name="connsiteY0" fmla="*/ 0 h 1651236"/>
              <a:gd name="connsiteX1" fmla="*/ 0 w 405611"/>
              <a:gd name="connsiteY1" fmla="*/ 5316 h 1651236"/>
              <a:gd name="connsiteX2" fmla="*/ 0 w 405611"/>
              <a:gd name="connsiteY2" fmla="*/ 1651236 h 1651236"/>
              <a:gd name="connsiteX3" fmla="*/ 403314 w 405611"/>
              <a:gd name="connsiteY3" fmla="*/ 1651236 h 1651236"/>
              <a:gd name="connsiteX4" fmla="*/ 387365 w 405611"/>
              <a:gd name="connsiteY4" fmla="*/ 1569791 h 1651236"/>
              <a:gd name="connsiteX5" fmla="*/ 71154 w 405611"/>
              <a:gd name="connsiteY5" fmla="*/ 1569790 h 1651236"/>
              <a:gd name="connsiteX6" fmla="*/ 65837 w 405611"/>
              <a:gd name="connsiteY6" fmla="*/ 63837 h 1651236"/>
              <a:gd name="connsiteX7" fmla="*/ 405611 w 405611"/>
              <a:gd name="connsiteY7" fmla="*/ 69154 h 1651236"/>
              <a:gd name="connsiteX8" fmla="*/ 400294 w 405611"/>
              <a:gd name="connsiteY8" fmla="*/ 0 h 1651236"/>
              <a:gd name="connsiteX0" fmla="*/ 400294 w 405611"/>
              <a:gd name="connsiteY0" fmla="*/ 0 h 1651236"/>
              <a:gd name="connsiteX1" fmla="*/ 0 w 405611"/>
              <a:gd name="connsiteY1" fmla="*/ 5316 h 1651236"/>
              <a:gd name="connsiteX2" fmla="*/ 0 w 405611"/>
              <a:gd name="connsiteY2" fmla="*/ 1651236 h 1651236"/>
              <a:gd name="connsiteX3" fmla="*/ 387439 w 405611"/>
              <a:gd name="connsiteY3" fmla="*/ 1644886 h 1651236"/>
              <a:gd name="connsiteX4" fmla="*/ 387365 w 405611"/>
              <a:gd name="connsiteY4" fmla="*/ 1569791 h 1651236"/>
              <a:gd name="connsiteX5" fmla="*/ 71154 w 405611"/>
              <a:gd name="connsiteY5" fmla="*/ 1569790 h 1651236"/>
              <a:gd name="connsiteX6" fmla="*/ 65837 w 405611"/>
              <a:gd name="connsiteY6" fmla="*/ 63837 h 1651236"/>
              <a:gd name="connsiteX7" fmla="*/ 405611 w 405611"/>
              <a:gd name="connsiteY7" fmla="*/ 69154 h 1651236"/>
              <a:gd name="connsiteX8" fmla="*/ 400294 w 405611"/>
              <a:gd name="connsiteY8" fmla="*/ 0 h 1651236"/>
              <a:gd name="connsiteX0" fmla="*/ 400294 w 405611"/>
              <a:gd name="connsiteY0" fmla="*/ 0 h 1651236"/>
              <a:gd name="connsiteX1" fmla="*/ 0 w 405611"/>
              <a:gd name="connsiteY1" fmla="*/ 5316 h 1651236"/>
              <a:gd name="connsiteX2" fmla="*/ 0 w 405611"/>
              <a:gd name="connsiteY2" fmla="*/ 1651236 h 1651236"/>
              <a:gd name="connsiteX3" fmla="*/ 387439 w 405611"/>
              <a:gd name="connsiteY3" fmla="*/ 1644886 h 1651236"/>
              <a:gd name="connsiteX4" fmla="*/ 371490 w 405611"/>
              <a:gd name="connsiteY4" fmla="*/ 1566616 h 1651236"/>
              <a:gd name="connsiteX5" fmla="*/ 71154 w 405611"/>
              <a:gd name="connsiteY5" fmla="*/ 1569790 h 1651236"/>
              <a:gd name="connsiteX6" fmla="*/ 65837 w 405611"/>
              <a:gd name="connsiteY6" fmla="*/ 63837 h 1651236"/>
              <a:gd name="connsiteX7" fmla="*/ 405611 w 405611"/>
              <a:gd name="connsiteY7" fmla="*/ 69154 h 1651236"/>
              <a:gd name="connsiteX8" fmla="*/ 400294 w 405611"/>
              <a:gd name="connsiteY8" fmla="*/ 0 h 1651236"/>
              <a:gd name="connsiteX0" fmla="*/ 400294 w 405611"/>
              <a:gd name="connsiteY0" fmla="*/ 0 h 1651236"/>
              <a:gd name="connsiteX1" fmla="*/ 0 w 405611"/>
              <a:gd name="connsiteY1" fmla="*/ 5316 h 1651236"/>
              <a:gd name="connsiteX2" fmla="*/ 0 w 405611"/>
              <a:gd name="connsiteY2" fmla="*/ 1651236 h 1651236"/>
              <a:gd name="connsiteX3" fmla="*/ 387439 w 405611"/>
              <a:gd name="connsiteY3" fmla="*/ 1644886 h 1651236"/>
              <a:gd name="connsiteX4" fmla="*/ 393715 w 405611"/>
              <a:gd name="connsiteY4" fmla="*/ 1566616 h 1651236"/>
              <a:gd name="connsiteX5" fmla="*/ 71154 w 405611"/>
              <a:gd name="connsiteY5" fmla="*/ 1569790 h 1651236"/>
              <a:gd name="connsiteX6" fmla="*/ 65837 w 405611"/>
              <a:gd name="connsiteY6" fmla="*/ 63837 h 1651236"/>
              <a:gd name="connsiteX7" fmla="*/ 405611 w 405611"/>
              <a:gd name="connsiteY7" fmla="*/ 69154 h 1651236"/>
              <a:gd name="connsiteX8" fmla="*/ 400294 w 405611"/>
              <a:gd name="connsiteY8" fmla="*/ 0 h 1651236"/>
              <a:gd name="connsiteX0" fmla="*/ 400294 w 405611"/>
              <a:gd name="connsiteY0" fmla="*/ 0 h 1651236"/>
              <a:gd name="connsiteX1" fmla="*/ 0 w 405611"/>
              <a:gd name="connsiteY1" fmla="*/ 5316 h 1651236"/>
              <a:gd name="connsiteX2" fmla="*/ 0 w 405611"/>
              <a:gd name="connsiteY2" fmla="*/ 1651236 h 1651236"/>
              <a:gd name="connsiteX3" fmla="*/ 387439 w 405611"/>
              <a:gd name="connsiteY3" fmla="*/ 1644886 h 1651236"/>
              <a:gd name="connsiteX4" fmla="*/ 393715 w 405611"/>
              <a:gd name="connsiteY4" fmla="*/ 1566616 h 1651236"/>
              <a:gd name="connsiteX5" fmla="*/ 71154 w 405611"/>
              <a:gd name="connsiteY5" fmla="*/ 1569790 h 1651236"/>
              <a:gd name="connsiteX6" fmla="*/ 65837 w 405611"/>
              <a:gd name="connsiteY6" fmla="*/ 63837 h 1651236"/>
              <a:gd name="connsiteX7" fmla="*/ 405611 w 405611"/>
              <a:gd name="connsiteY7" fmla="*/ 69154 h 1651236"/>
              <a:gd name="connsiteX8" fmla="*/ 400294 w 405611"/>
              <a:gd name="connsiteY8" fmla="*/ 0 h 1651236"/>
              <a:gd name="connsiteX0" fmla="*/ 400294 w 405611"/>
              <a:gd name="connsiteY0" fmla="*/ 0 h 1651236"/>
              <a:gd name="connsiteX1" fmla="*/ 0 w 405611"/>
              <a:gd name="connsiteY1" fmla="*/ 5316 h 1651236"/>
              <a:gd name="connsiteX2" fmla="*/ 0 w 405611"/>
              <a:gd name="connsiteY2" fmla="*/ 1651236 h 1651236"/>
              <a:gd name="connsiteX3" fmla="*/ 387439 w 405611"/>
              <a:gd name="connsiteY3" fmla="*/ 1644886 h 1651236"/>
              <a:gd name="connsiteX4" fmla="*/ 393715 w 405611"/>
              <a:gd name="connsiteY4" fmla="*/ 1566616 h 1651236"/>
              <a:gd name="connsiteX5" fmla="*/ 71154 w 405611"/>
              <a:gd name="connsiteY5" fmla="*/ 1569790 h 1651236"/>
              <a:gd name="connsiteX6" fmla="*/ 65837 w 405611"/>
              <a:gd name="connsiteY6" fmla="*/ 63837 h 1651236"/>
              <a:gd name="connsiteX7" fmla="*/ 405611 w 405611"/>
              <a:gd name="connsiteY7" fmla="*/ 69154 h 1651236"/>
              <a:gd name="connsiteX8" fmla="*/ 400294 w 405611"/>
              <a:gd name="connsiteY8" fmla="*/ 0 h 1651236"/>
              <a:gd name="connsiteX0" fmla="*/ 400294 w 405611"/>
              <a:gd name="connsiteY0" fmla="*/ 0 h 1651236"/>
              <a:gd name="connsiteX1" fmla="*/ 0 w 405611"/>
              <a:gd name="connsiteY1" fmla="*/ 5316 h 1651236"/>
              <a:gd name="connsiteX2" fmla="*/ 0 w 405611"/>
              <a:gd name="connsiteY2" fmla="*/ 1651236 h 1651236"/>
              <a:gd name="connsiteX3" fmla="*/ 387439 w 405611"/>
              <a:gd name="connsiteY3" fmla="*/ 1644886 h 1651236"/>
              <a:gd name="connsiteX4" fmla="*/ 387365 w 405611"/>
              <a:gd name="connsiteY4" fmla="*/ 1566616 h 1651236"/>
              <a:gd name="connsiteX5" fmla="*/ 71154 w 405611"/>
              <a:gd name="connsiteY5" fmla="*/ 1569790 h 1651236"/>
              <a:gd name="connsiteX6" fmla="*/ 65837 w 405611"/>
              <a:gd name="connsiteY6" fmla="*/ 63837 h 1651236"/>
              <a:gd name="connsiteX7" fmla="*/ 405611 w 405611"/>
              <a:gd name="connsiteY7" fmla="*/ 69154 h 1651236"/>
              <a:gd name="connsiteX8" fmla="*/ 400294 w 405611"/>
              <a:gd name="connsiteY8" fmla="*/ 0 h 1651236"/>
              <a:gd name="connsiteX0" fmla="*/ 400294 w 405611"/>
              <a:gd name="connsiteY0" fmla="*/ 0 h 1644886"/>
              <a:gd name="connsiteX1" fmla="*/ 0 w 405611"/>
              <a:gd name="connsiteY1" fmla="*/ 5316 h 1644886"/>
              <a:gd name="connsiteX2" fmla="*/ 0 w 405611"/>
              <a:gd name="connsiteY2" fmla="*/ 1644886 h 1644886"/>
              <a:gd name="connsiteX3" fmla="*/ 387439 w 405611"/>
              <a:gd name="connsiteY3" fmla="*/ 1644886 h 1644886"/>
              <a:gd name="connsiteX4" fmla="*/ 387365 w 405611"/>
              <a:gd name="connsiteY4" fmla="*/ 1566616 h 1644886"/>
              <a:gd name="connsiteX5" fmla="*/ 71154 w 405611"/>
              <a:gd name="connsiteY5" fmla="*/ 1569790 h 1644886"/>
              <a:gd name="connsiteX6" fmla="*/ 65837 w 405611"/>
              <a:gd name="connsiteY6" fmla="*/ 63837 h 1644886"/>
              <a:gd name="connsiteX7" fmla="*/ 405611 w 405611"/>
              <a:gd name="connsiteY7" fmla="*/ 69154 h 1644886"/>
              <a:gd name="connsiteX8" fmla="*/ 400294 w 405611"/>
              <a:gd name="connsiteY8" fmla="*/ 0 h 1644886"/>
              <a:gd name="connsiteX0" fmla="*/ 400294 w 400294"/>
              <a:gd name="connsiteY0" fmla="*/ 0 h 1644886"/>
              <a:gd name="connsiteX1" fmla="*/ 0 w 400294"/>
              <a:gd name="connsiteY1" fmla="*/ 5316 h 1644886"/>
              <a:gd name="connsiteX2" fmla="*/ 0 w 400294"/>
              <a:gd name="connsiteY2" fmla="*/ 1644886 h 1644886"/>
              <a:gd name="connsiteX3" fmla="*/ 387439 w 400294"/>
              <a:gd name="connsiteY3" fmla="*/ 1644886 h 1644886"/>
              <a:gd name="connsiteX4" fmla="*/ 387365 w 400294"/>
              <a:gd name="connsiteY4" fmla="*/ 1566616 h 1644886"/>
              <a:gd name="connsiteX5" fmla="*/ 71154 w 400294"/>
              <a:gd name="connsiteY5" fmla="*/ 1569790 h 1644886"/>
              <a:gd name="connsiteX6" fmla="*/ 65837 w 400294"/>
              <a:gd name="connsiteY6" fmla="*/ 63837 h 1644886"/>
              <a:gd name="connsiteX7" fmla="*/ 386561 w 400294"/>
              <a:gd name="connsiteY7" fmla="*/ 78679 h 1644886"/>
              <a:gd name="connsiteX8" fmla="*/ 400294 w 400294"/>
              <a:gd name="connsiteY8" fmla="*/ 0 h 1644886"/>
              <a:gd name="connsiteX0" fmla="*/ 384419 w 387439"/>
              <a:gd name="connsiteY0" fmla="*/ 0 h 1641711"/>
              <a:gd name="connsiteX1" fmla="*/ 0 w 387439"/>
              <a:gd name="connsiteY1" fmla="*/ 2141 h 1641711"/>
              <a:gd name="connsiteX2" fmla="*/ 0 w 387439"/>
              <a:gd name="connsiteY2" fmla="*/ 1641711 h 1641711"/>
              <a:gd name="connsiteX3" fmla="*/ 387439 w 387439"/>
              <a:gd name="connsiteY3" fmla="*/ 1641711 h 1641711"/>
              <a:gd name="connsiteX4" fmla="*/ 387365 w 387439"/>
              <a:gd name="connsiteY4" fmla="*/ 1563441 h 1641711"/>
              <a:gd name="connsiteX5" fmla="*/ 71154 w 387439"/>
              <a:gd name="connsiteY5" fmla="*/ 1566615 h 1641711"/>
              <a:gd name="connsiteX6" fmla="*/ 65837 w 387439"/>
              <a:gd name="connsiteY6" fmla="*/ 60662 h 1641711"/>
              <a:gd name="connsiteX7" fmla="*/ 386561 w 387439"/>
              <a:gd name="connsiteY7" fmla="*/ 75504 h 1641711"/>
              <a:gd name="connsiteX8" fmla="*/ 384419 w 387439"/>
              <a:gd name="connsiteY8" fmla="*/ 0 h 1641711"/>
              <a:gd name="connsiteX0" fmla="*/ 384419 w 387439"/>
              <a:gd name="connsiteY0" fmla="*/ 0 h 1641711"/>
              <a:gd name="connsiteX1" fmla="*/ 0 w 387439"/>
              <a:gd name="connsiteY1" fmla="*/ 2141 h 1641711"/>
              <a:gd name="connsiteX2" fmla="*/ 0 w 387439"/>
              <a:gd name="connsiteY2" fmla="*/ 1641711 h 1641711"/>
              <a:gd name="connsiteX3" fmla="*/ 387439 w 387439"/>
              <a:gd name="connsiteY3" fmla="*/ 1641711 h 1641711"/>
              <a:gd name="connsiteX4" fmla="*/ 387365 w 387439"/>
              <a:gd name="connsiteY4" fmla="*/ 1563441 h 1641711"/>
              <a:gd name="connsiteX5" fmla="*/ 71154 w 387439"/>
              <a:gd name="connsiteY5" fmla="*/ 1566615 h 1641711"/>
              <a:gd name="connsiteX6" fmla="*/ 65837 w 387439"/>
              <a:gd name="connsiteY6" fmla="*/ 76537 h 1641711"/>
              <a:gd name="connsiteX7" fmla="*/ 386561 w 387439"/>
              <a:gd name="connsiteY7" fmla="*/ 75504 h 1641711"/>
              <a:gd name="connsiteX8" fmla="*/ 384419 w 387439"/>
              <a:gd name="connsiteY8" fmla="*/ 0 h 1641711"/>
              <a:gd name="connsiteX0" fmla="*/ 384419 w 387439"/>
              <a:gd name="connsiteY0" fmla="*/ 0 h 1641711"/>
              <a:gd name="connsiteX1" fmla="*/ 0 w 387439"/>
              <a:gd name="connsiteY1" fmla="*/ 2141 h 1641711"/>
              <a:gd name="connsiteX2" fmla="*/ 0 w 387439"/>
              <a:gd name="connsiteY2" fmla="*/ 1641711 h 1641711"/>
              <a:gd name="connsiteX3" fmla="*/ 387439 w 387439"/>
              <a:gd name="connsiteY3" fmla="*/ 1641711 h 1641711"/>
              <a:gd name="connsiteX4" fmla="*/ 387365 w 387439"/>
              <a:gd name="connsiteY4" fmla="*/ 1563441 h 1641711"/>
              <a:gd name="connsiteX5" fmla="*/ 71154 w 387439"/>
              <a:gd name="connsiteY5" fmla="*/ 1566615 h 1641711"/>
              <a:gd name="connsiteX6" fmla="*/ 65837 w 387439"/>
              <a:gd name="connsiteY6" fmla="*/ 76537 h 1641711"/>
              <a:gd name="connsiteX7" fmla="*/ 386561 w 387439"/>
              <a:gd name="connsiteY7" fmla="*/ 75504 h 1641711"/>
              <a:gd name="connsiteX8" fmla="*/ 384419 w 387439"/>
              <a:gd name="connsiteY8" fmla="*/ 0 h 1641711"/>
              <a:gd name="connsiteX0" fmla="*/ 384419 w 387439"/>
              <a:gd name="connsiteY0" fmla="*/ 0 h 1641711"/>
              <a:gd name="connsiteX1" fmla="*/ 0 w 387439"/>
              <a:gd name="connsiteY1" fmla="*/ 2141 h 1641711"/>
              <a:gd name="connsiteX2" fmla="*/ 0 w 387439"/>
              <a:gd name="connsiteY2" fmla="*/ 1641711 h 1641711"/>
              <a:gd name="connsiteX3" fmla="*/ 387439 w 387439"/>
              <a:gd name="connsiteY3" fmla="*/ 1641711 h 1641711"/>
              <a:gd name="connsiteX4" fmla="*/ 387365 w 387439"/>
              <a:gd name="connsiteY4" fmla="*/ 1563441 h 1641711"/>
              <a:gd name="connsiteX5" fmla="*/ 71154 w 387439"/>
              <a:gd name="connsiteY5" fmla="*/ 1566615 h 1641711"/>
              <a:gd name="connsiteX6" fmla="*/ 65837 w 387439"/>
              <a:gd name="connsiteY6" fmla="*/ 76537 h 1641711"/>
              <a:gd name="connsiteX7" fmla="*/ 386561 w 387439"/>
              <a:gd name="connsiteY7" fmla="*/ 75504 h 1641711"/>
              <a:gd name="connsiteX8" fmla="*/ 384419 w 387439"/>
              <a:gd name="connsiteY8" fmla="*/ 0 h 1641711"/>
              <a:gd name="connsiteX0" fmla="*/ 384419 w 414236"/>
              <a:gd name="connsiteY0" fmla="*/ 0 h 1641711"/>
              <a:gd name="connsiteX1" fmla="*/ 0 w 414236"/>
              <a:gd name="connsiteY1" fmla="*/ 2141 h 1641711"/>
              <a:gd name="connsiteX2" fmla="*/ 0 w 414236"/>
              <a:gd name="connsiteY2" fmla="*/ 1641711 h 1641711"/>
              <a:gd name="connsiteX3" fmla="*/ 387439 w 414236"/>
              <a:gd name="connsiteY3" fmla="*/ 1641711 h 1641711"/>
              <a:gd name="connsiteX4" fmla="*/ 379172 w 414236"/>
              <a:gd name="connsiteY4" fmla="*/ 1600163 h 1641711"/>
              <a:gd name="connsiteX5" fmla="*/ 387365 w 414236"/>
              <a:gd name="connsiteY5" fmla="*/ 1563441 h 1641711"/>
              <a:gd name="connsiteX6" fmla="*/ 71154 w 414236"/>
              <a:gd name="connsiteY6" fmla="*/ 1566615 h 1641711"/>
              <a:gd name="connsiteX7" fmla="*/ 65837 w 414236"/>
              <a:gd name="connsiteY7" fmla="*/ 76537 h 1641711"/>
              <a:gd name="connsiteX8" fmla="*/ 386561 w 414236"/>
              <a:gd name="connsiteY8" fmla="*/ 75504 h 1641711"/>
              <a:gd name="connsiteX9" fmla="*/ 384419 w 414236"/>
              <a:gd name="connsiteY9" fmla="*/ 0 h 1641711"/>
              <a:gd name="connsiteX0" fmla="*/ 384419 w 431494"/>
              <a:gd name="connsiteY0" fmla="*/ 0 h 1641711"/>
              <a:gd name="connsiteX1" fmla="*/ 0 w 431494"/>
              <a:gd name="connsiteY1" fmla="*/ 2141 h 1641711"/>
              <a:gd name="connsiteX2" fmla="*/ 0 w 431494"/>
              <a:gd name="connsiteY2" fmla="*/ 1641711 h 1641711"/>
              <a:gd name="connsiteX3" fmla="*/ 387439 w 431494"/>
              <a:gd name="connsiteY3" fmla="*/ 1641711 h 1641711"/>
              <a:gd name="connsiteX4" fmla="*/ 387365 w 431494"/>
              <a:gd name="connsiteY4" fmla="*/ 1563441 h 1641711"/>
              <a:gd name="connsiteX5" fmla="*/ 71154 w 431494"/>
              <a:gd name="connsiteY5" fmla="*/ 1566615 h 1641711"/>
              <a:gd name="connsiteX6" fmla="*/ 65837 w 431494"/>
              <a:gd name="connsiteY6" fmla="*/ 76537 h 1641711"/>
              <a:gd name="connsiteX7" fmla="*/ 386561 w 431494"/>
              <a:gd name="connsiteY7" fmla="*/ 75504 h 1641711"/>
              <a:gd name="connsiteX8" fmla="*/ 384419 w 431494"/>
              <a:gd name="connsiteY8" fmla="*/ 0 h 1641711"/>
              <a:gd name="connsiteX0" fmla="*/ 384419 w 409039"/>
              <a:gd name="connsiteY0" fmla="*/ 0 h 1642067"/>
              <a:gd name="connsiteX1" fmla="*/ 0 w 409039"/>
              <a:gd name="connsiteY1" fmla="*/ 2141 h 1642067"/>
              <a:gd name="connsiteX2" fmla="*/ 0 w 409039"/>
              <a:gd name="connsiteY2" fmla="*/ 1641711 h 1642067"/>
              <a:gd name="connsiteX3" fmla="*/ 387439 w 409039"/>
              <a:gd name="connsiteY3" fmla="*/ 1641711 h 1642067"/>
              <a:gd name="connsiteX4" fmla="*/ 387365 w 409039"/>
              <a:gd name="connsiteY4" fmla="*/ 1563441 h 1642067"/>
              <a:gd name="connsiteX5" fmla="*/ 71154 w 409039"/>
              <a:gd name="connsiteY5" fmla="*/ 1566615 h 1642067"/>
              <a:gd name="connsiteX6" fmla="*/ 65837 w 409039"/>
              <a:gd name="connsiteY6" fmla="*/ 76537 h 1642067"/>
              <a:gd name="connsiteX7" fmla="*/ 386561 w 409039"/>
              <a:gd name="connsiteY7" fmla="*/ 75504 h 1642067"/>
              <a:gd name="connsiteX8" fmla="*/ 384419 w 409039"/>
              <a:gd name="connsiteY8" fmla="*/ 0 h 1642067"/>
              <a:gd name="connsiteX0" fmla="*/ 384419 w 410804"/>
              <a:gd name="connsiteY0" fmla="*/ 0 h 1641711"/>
              <a:gd name="connsiteX1" fmla="*/ 0 w 410804"/>
              <a:gd name="connsiteY1" fmla="*/ 2141 h 1641711"/>
              <a:gd name="connsiteX2" fmla="*/ 0 w 410804"/>
              <a:gd name="connsiteY2" fmla="*/ 1641711 h 1641711"/>
              <a:gd name="connsiteX3" fmla="*/ 387439 w 410804"/>
              <a:gd name="connsiteY3" fmla="*/ 1641711 h 1641711"/>
              <a:gd name="connsiteX4" fmla="*/ 387365 w 410804"/>
              <a:gd name="connsiteY4" fmla="*/ 1563441 h 1641711"/>
              <a:gd name="connsiteX5" fmla="*/ 71154 w 410804"/>
              <a:gd name="connsiteY5" fmla="*/ 1566615 h 1641711"/>
              <a:gd name="connsiteX6" fmla="*/ 65837 w 410804"/>
              <a:gd name="connsiteY6" fmla="*/ 76537 h 1641711"/>
              <a:gd name="connsiteX7" fmla="*/ 386561 w 410804"/>
              <a:gd name="connsiteY7" fmla="*/ 75504 h 1641711"/>
              <a:gd name="connsiteX8" fmla="*/ 384419 w 410804"/>
              <a:gd name="connsiteY8" fmla="*/ 0 h 1641711"/>
              <a:gd name="connsiteX0" fmla="*/ 384419 w 387439"/>
              <a:gd name="connsiteY0" fmla="*/ 0 h 1641711"/>
              <a:gd name="connsiteX1" fmla="*/ 0 w 387439"/>
              <a:gd name="connsiteY1" fmla="*/ 2141 h 1641711"/>
              <a:gd name="connsiteX2" fmla="*/ 0 w 387439"/>
              <a:gd name="connsiteY2" fmla="*/ 1641711 h 1641711"/>
              <a:gd name="connsiteX3" fmla="*/ 387439 w 387439"/>
              <a:gd name="connsiteY3" fmla="*/ 1641711 h 1641711"/>
              <a:gd name="connsiteX4" fmla="*/ 387365 w 387439"/>
              <a:gd name="connsiteY4" fmla="*/ 1563441 h 1641711"/>
              <a:gd name="connsiteX5" fmla="*/ 71154 w 387439"/>
              <a:gd name="connsiteY5" fmla="*/ 1566615 h 1641711"/>
              <a:gd name="connsiteX6" fmla="*/ 65837 w 387439"/>
              <a:gd name="connsiteY6" fmla="*/ 76537 h 1641711"/>
              <a:gd name="connsiteX7" fmla="*/ 386561 w 387439"/>
              <a:gd name="connsiteY7" fmla="*/ 75504 h 1641711"/>
              <a:gd name="connsiteX8" fmla="*/ 384419 w 387439"/>
              <a:gd name="connsiteY8" fmla="*/ 0 h 1641711"/>
              <a:gd name="connsiteX0" fmla="*/ 384419 w 387439"/>
              <a:gd name="connsiteY0" fmla="*/ 0 h 1641711"/>
              <a:gd name="connsiteX1" fmla="*/ 0 w 387439"/>
              <a:gd name="connsiteY1" fmla="*/ 2141 h 1641711"/>
              <a:gd name="connsiteX2" fmla="*/ 0 w 387439"/>
              <a:gd name="connsiteY2" fmla="*/ 1641711 h 1641711"/>
              <a:gd name="connsiteX3" fmla="*/ 387439 w 387439"/>
              <a:gd name="connsiteY3" fmla="*/ 1641711 h 1641711"/>
              <a:gd name="connsiteX4" fmla="*/ 387365 w 387439"/>
              <a:gd name="connsiteY4" fmla="*/ 1563441 h 1641711"/>
              <a:gd name="connsiteX5" fmla="*/ 71154 w 387439"/>
              <a:gd name="connsiteY5" fmla="*/ 1566615 h 1641711"/>
              <a:gd name="connsiteX6" fmla="*/ 65837 w 387439"/>
              <a:gd name="connsiteY6" fmla="*/ 76537 h 1641711"/>
              <a:gd name="connsiteX7" fmla="*/ 386561 w 387439"/>
              <a:gd name="connsiteY7" fmla="*/ 75504 h 1641711"/>
              <a:gd name="connsiteX8" fmla="*/ 384419 w 387439"/>
              <a:gd name="connsiteY8" fmla="*/ 0 h 1641711"/>
              <a:gd name="connsiteX0" fmla="*/ 384419 w 387439"/>
              <a:gd name="connsiteY0" fmla="*/ 0 h 1641711"/>
              <a:gd name="connsiteX1" fmla="*/ 0 w 387439"/>
              <a:gd name="connsiteY1" fmla="*/ 2141 h 1641711"/>
              <a:gd name="connsiteX2" fmla="*/ 0 w 387439"/>
              <a:gd name="connsiteY2" fmla="*/ 1641711 h 1641711"/>
              <a:gd name="connsiteX3" fmla="*/ 387439 w 387439"/>
              <a:gd name="connsiteY3" fmla="*/ 1641711 h 1641711"/>
              <a:gd name="connsiteX4" fmla="*/ 387365 w 387439"/>
              <a:gd name="connsiteY4" fmla="*/ 1563441 h 1641711"/>
              <a:gd name="connsiteX5" fmla="*/ 71154 w 387439"/>
              <a:gd name="connsiteY5" fmla="*/ 1566615 h 1641711"/>
              <a:gd name="connsiteX6" fmla="*/ 65837 w 387439"/>
              <a:gd name="connsiteY6" fmla="*/ 76537 h 1641711"/>
              <a:gd name="connsiteX7" fmla="*/ 386561 w 387439"/>
              <a:gd name="connsiteY7" fmla="*/ 75504 h 1641711"/>
              <a:gd name="connsiteX8" fmla="*/ 384419 w 387439"/>
              <a:gd name="connsiteY8" fmla="*/ 0 h 1641711"/>
              <a:gd name="connsiteX0" fmla="*/ 384419 w 387439"/>
              <a:gd name="connsiteY0" fmla="*/ 0 h 1641711"/>
              <a:gd name="connsiteX1" fmla="*/ 0 w 387439"/>
              <a:gd name="connsiteY1" fmla="*/ 2141 h 1641711"/>
              <a:gd name="connsiteX2" fmla="*/ 0 w 387439"/>
              <a:gd name="connsiteY2" fmla="*/ 1641711 h 1641711"/>
              <a:gd name="connsiteX3" fmla="*/ 387439 w 387439"/>
              <a:gd name="connsiteY3" fmla="*/ 1641711 h 1641711"/>
              <a:gd name="connsiteX4" fmla="*/ 387365 w 387439"/>
              <a:gd name="connsiteY4" fmla="*/ 1563441 h 1641711"/>
              <a:gd name="connsiteX5" fmla="*/ 71154 w 387439"/>
              <a:gd name="connsiteY5" fmla="*/ 1566615 h 1641711"/>
              <a:gd name="connsiteX6" fmla="*/ 65837 w 387439"/>
              <a:gd name="connsiteY6" fmla="*/ 76537 h 1641711"/>
              <a:gd name="connsiteX7" fmla="*/ 386561 w 387439"/>
              <a:gd name="connsiteY7" fmla="*/ 75504 h 1641711"/>
              <a:gd name="connsiteX8" fmla="*/ 384419 w 387439"/>
              <a:gd name="connsiteY8" fmla="*/ 0 h 1641711"/>
              <a:gd name="connsiteX0" fmla="*/ 384419 w 387439"/>
              <a:gd name="connsiteY0" fmla="*/ 0 h 1641711"/>
              <a:gd name="connsiteX1" fmla="*/ 0 w 387439"/>
              <a:gd name="connsiteY1" fmla="*/ 2141 h 1641711"/>
              <a:gd name="connsiteX2" fmla="*/ 0 w 387439"/>
              <a:gd name="connsiteY2" fmla="*/ 1641711 h 1641711"/>
              <a:gd name="connsiteX3" fmla="*/ 387439 w 387439"/>
              <a:gd name="connsiteY3" fmla="*/ 1641711 h 1641711"/>
              <a:gd name="connsiteX4" fmla="*/ 387365 w 387439"/>
              <a:gd name="connsiteY4" fmla="*/ 1563441 h 1641711"/>
              <a:gd name="connsiteX5" fmla="*/ 71154 w 387439"/>
              <a:gd name="connsiteY5" fmla="*/ 1566615 h 1641711"/>
              <a:gd name="connsiteX6" fmla="*/ 65837 w 387439"/>
              <a:gd name="connsiteY6" fmla="*/ 76537 h 1641711"/>
              <a:gd name="connsiteX7" fmla="*/ 386561 w 387439"/>
              <a:gd name="connsiteY7" fmla="*/ 75504 h 1641711"/>
              <a:gd name="connsiteX8" fmla="*/ 384419 w 387439"/>
              <a:gd name="connsiteY8" fmla="*/ 0 h 1641711"/>
              <a:gd name="connsiteX0" fmla="*/ 384419 w 387439"/>
              <a:gd name="connsiteY0" fmla="*/ 0 h 1641711"/>
              <a:gd name="connsiteX1" fmla="*/ 0 w 387439"/>
              <a:gd name="connsiteY1" fmla="*/ 2141 h 1641711"/>
              <a:gd name="connsiteX2" fmla="*/ 0 w 387439"/>
              <a:gd name="connsiteY2" fmla="*/ 1641711 h 1641711"/>
              <a:gd name="connsiteX3" fmla="*/ 387439 w 387439"/>
              <a:gd name="connsiteY3" fmla="*/ 1641711 h 1641711"/>
              <a:gd name="connsiteX4" fmla="*/ 387365 w 387439"/>
              <a:gd name="connsiteY4" fmla="*/ 1563441 h 1641711"/>
              <a:gd name="connsiteX5" fmla="*/ 71154 w 387439"/>
              <a:gd name="connsiteY5" fmla="*/ 1566615 h 1641711"/>
              <a:gd name="connsiteX6" fmla="*/ 65837 w 387439"/>
              <a:gd name="connsiteY6" fmla="*/ 76537 h 1641711"/>
              <a:gd name="connsiteX7" fmla="*/ 386561 w 387439"/>
              <a:gd name="connsiteY7" fmla="*/ 75504 h 1641711"/>
              <a:gd name="connsiteX8" fmla="*/ 384419 w 387439"/>
              <a:gd name="connsiteY8" fmla="*/ 0 h 1641711"/>
              <a:gd name="connsiteX0" fmla="*/ 384419 w 387439"/>
              <a:gd name="connsiteY0" fmla="*/ 0 h 1641711"/>
              <a:gd name="connsiteX1" fmla="*/ 0 w 387439"/>
              <a:gd name="connsiteY1" fmla="*/ 2141 h 1641711"/>
              <a:gd name="connsiteX2" fmla="*/ 0 w 387439"/>
              <a:gd name="connsiteY2" fmla="*/ 1641711 h 1641711"/>
              <a:gd name="connsiteX3" fmla="*/ 387439 w 387439"/>
              <a:gd name="connsiteY3" fmla="*/ 1641711 h 1641711"/>
              <a:gd name="connsiteX4" fmla="*/ 387365 w 387439"/>
              <a:gd name="connsiteY4" fmla="*/ 1563441 h 1641711"/>
              <a:gd name="connsiteX5" fmla="*/ 71154 w 387439"/>
              <a:gd name="connsiteY5" fmla="*/ 1566615 h 1641711"/>
              <a:gd name="connsiteX6" fmla="*/ 65837 w 387439"/>
              <a:gd name="connsiteY6" fmla="*/ 76537 h 1641711"/>
              <a:gd name="connsiteX7" fmla="*/ 386561 w 387439"/>
              <a:gd name="connsiteY7" fmla="*/ 75504 h 1641711"/>
              <a:gd name="connsiteX8" fmla="*/ 384419 w 387439"/>
              <a:gd name="connsiteY8" fmla="*/ 0 h 1641711"/>
              <a:gd name="connsiteX0" fmla="*/ 400294 w 400294"/>
              <a:gd name="connsiteY0" fmla="*/ 0 h 1644886"/>
              <a:gd name="connsiteX1" fmla="*/ 0 w 400294"/>
              <a:gd name="connsiteY1" fmla="*/ 5316 h 1644886"/>
              <a:gd name="connsiteX2" fmla="*/ 0 w 400294"/>
              <a:gd name="connsiteY2" fmla="*/ 1644886 h 1644886"/>
              <a:gd name="connsiteX3" fmla="*/ 387439 w 400294"/>
              <a:gd name="connsiteY3" fmla="*/ 1644886 h 1644886"/>
              <a:gd name="connsiteX4" fmla="*/ 387365 w 400294"/>
              <a:gd name="connsiteY4" fmla="*/ 1566616 h 1644886"/>
              <a:gd name="connsiteX5" fmla="*/ 71154 w 400294"/>
              <a:gd name="connsiteY5" fmla="*/ 1569790 h 1644886"/>
              <a:gd name="connsiteX6" fmla="*/ 65837 w 400294"/>
              <a:gd name="connsiteY6" fmla="*/ 79712 h 1644886"/>
              <a:gd name="connsiteX7" fmla="*/ 386561 w 400294"/>
              <a:gd name="connsiteY7" fmla="*/ 78679 h 1644886"/>
              <a:gd name="connsiteX8" fmla="*/ 400294 w 400294"/>
              <a:gd name="connsiteY8" fmla="*/ 0 h 1644886"/>
              <a:gd name="connsiteX0" fmla="*/ 378069 w 387439"/>
              <a:gd name="connsiteY0" fmla="*/ 0 h 1641711"/>
              <a:gd name="connsiteX1" fmla="*/ 0 w 387439"/>
              <a:gd name="connsiteY1" fmla="*/ 2141 h 1641711"/>
              <a:gd name="connsiteX2" fmla="*/ 0 w 387439"/>
              <a:gd name="connsiteY2" fmla="*/ 1641711 h 1641711"/>
              <a:gd name="connsiteX3" fmla="*/ 387439 w 387439"/>
              <a:gd name="connsiteY3" fmla="*/ 1641711 h 1641711"/>
              <a:gd name="connsiteX4" fmla="*/ 387365 w 387439"/>
              <a:gd name="connsiteY4" fmla="*/ 1563441 h 1641711"/>
              <a:gd name="connsiteX5" fmla="*/ 71154 w 387439"/>
              <a:gd name="connsiteY5" fmla="*/ 1566615 h 1641711"/>
              <a:gd name="connsiteX6" fmla="*/ 65837 w 387439"/>
              <a:gd name="connsiteY6" fmla="*/ 76537 h 1641711"/>
              <a:gd name="connsiteX7" fmla="*/ 386561 w 387439"/>
              <a:gd name="connsiteY7" fmla="*/ 75504 h 1641711"/>
              <a:gd name="connsiteX8" fmla="*/ 378069 w 387439"/>
              <a:gd name="connsiteY8" fmla="*/ 0 h 1641711"/>
              <a:gd name="connsiteX0" fmla="*/ 384419 w 387439"/>
              <a:gd name="connsiteY0" fmla="*/ 0 h 1641711"/>
              <a:gd name="connsiteX1" fmla="*/ 0 w 387439"/>
              <a:gd name="connsiteY1" fmla="*/ 2141 h 1641711"/>
              <a:gd name="connsiteX2" fmla="*/ 0 w 387439"/>
              <a:gd name="connsiteY2" fmla="*/ 1641711 h 1641711"/>
              <a:gd name="connsiteX3" fmla="*/ 387439 w 387439"/>
              <a:gd name="connsiteY3" fmla="*/ 1641711 h 1641711"/>
              <a:gd name="connsiteX4" fmla="*/ 387365 w 387439"/>
              <a:gd name="connsiteY4" fmla="*/ 1563441 h 1641711"/>
              <a:gd name="connsiteX5" fmla="*/ 71154 w 387439"/>
              <a:gd name="connsiteY5" fmla="*/ 1566615 h 1641711"/>
              <a:gd name="connsiteX6" fmla="*/ 65837 w 387439"/>
              <a:gd name="connsiteY6" fmla="*/ 76537 h 1641711"/>
              <a:gd name="connsiteX7" fmla="*/ 386561 w 387439"/>
              <a:gd name="connsiteY7" fmla="*/ 75504 h 1641711"/>
              <a:gd name="connsiteX8" fmla="*/ 384419 w 387439"/>
              <a:gd name="connsiteY8" fmla="*/ 0 h 16417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7439" h="1641711">
                <a:moveTo>
                  <a:pt x="384419" y="0"/>
                </a:moveTo>
                <a:lnTo>
                  <a:pt x="0" y="2141"/>
                </a:lnTo>
                <a:lnTo>
                  <a:pt x="0" y="1641711"/>
                </a:lnTo>
                <a:lnTo>
                  <a:pt x="387439" y="1641711"/>
                </a:lnTo>
                <a:cubicBezTo>
                  <a:pt x="387414" y="1615621"/>
                  <a:pt x="387390" y="1589531"/>
                  <a:pt x="387365" y="1563441"/>
                </a:cubicBezTo>
                <a:lnTo>
                  <a:pt x="71154" y="1566615"/>
                </a:lnTo>
                <a:cubicBezTo>
                  <a:pt x="68495" y="821576"/>
                  <a:pt x="68495" y="821576"/>
                  <a:pt x="65837" y="76537"/>
                </a:cubicBezTo>
                <a:lnTo>
                  <a:pt x="386561" y="75504"/>
                </a:lnTo>
                <a:lnTo>
                  <a:pt x="384419" y="0"/>
                </a:lnTo>
                <a:close/>
              </a:path>
            </a:pathLst>
          </a:cu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4426" dirty="0"/>
          </a:p>
        </p:txBody>
      </p:sp>
      <p:sp>
        <p:nvSpPr>
          <p:cNvPr id="16" name="TextBox 64"/>
          <p:cNvSpPr txBox="1">
            <a:spLocks noChangeArrowheads="1"/>
          </p:cNvSpPr>
          <p:nvPr/>
        </p:nvSpPr>
        <p:spPr bwMode="auto">
          <a:xfrm>
            <a:off x="13625931" y="14749553"/>
            <a:ext cx="2005206" cy="7284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900">
                <a:solidFill>
                  <a:schemeClr val="tx1"/>
                </a:solidFill>
                <a:latin typeface="Arial Narrow" charset="0"/>
                <a:ea typeface="ＭＳ Ｐゴシック" charset="-128"/>
              </a:defRPr>
            </a:lvl1pPr>
            <a:lvl2pPr marL="742950" indent="-285750">
              <a:defRPr sz="2900">
                <a:solidFill>
                  <a:schemeClr val="tx1"/>
                </a:solidFill>
                <a:latin typeface="Arial Narrow" charset="0"/>
                <a:ea typeface="ＭＳ Ｐゴシック" charset="-128"/>
              </a:defRPr>
            </a:lvl2pPr>
            <a:lvl3pPr marL="1143000" indent="-228600">
              <a:defRPr sz="2900">
                <a:solidFill>
                  <a:schemeClr val="tx1"/>
                </a:solidFill>
                <a:latin typeface="Arial Narrow" charset="0"/>
                <a:ea typeface="ＭＳ Ｐゴシック" charset="-128"/>
              </a:defRPr>
            </a:lvl3pPr>
            <a:lvl4pPr marL="1600200" indent="-228600">
              <a:defRPr sz="2900">
                <a:solidFill>
                  <a:schemeClr val="tx1"/>
                </a:solidFill>
                <a:latin typeface="Arial Narrow" charset="0"/>
                <a:ea typeface="ＭＳ Ｐゴシック" charset="-128"/>
              </a:defRPr>
            </a:lvl4pPr>
            <a:lvl5pPr marL="2057400" indent="-228600">
              <a:defRPr sz="2900">
                <a:solidFill>
                  <a:schemeClr val="tx1"/>
                </a:solidFill>
                <a:latin typeface="Arial Narrow" charset="0"/>
                <a:ea typeface="ＭＳ Ｐゴシック" charset="-128"/>
              </a:defRPr>
            </a:lvl5pPr>
            <a:lvl6pPr marL="2514600" indent="-228600" eaLnBrk="0" fontAlgn="base" hangingPunct="0">
              <a:spcBef>
                <a:spcPct val="0"/>
              </a:spcBef>
              <a:spcAft>
                <a:spcPct val="0"/>
              </a:spcAft>
              <a:defRPr sz="2900">
                <a:solidFill>
                  <a:schemeClr val="tx1"/>
                </a:solidFill>
                <a:latin typeface="Arial Narrow" charset="0"/>
                <a:ea typeface="ＭＳ Ｐゴシック" charset="-128"/>
              </a:defRPr>
            </a:lvl6pPr>
            <a:lvl7pPr marL="2971800" indent="-228600" eaLnBrk="0" fontAlgn="base" hangingPunct="0">
              <a:spcBef>
                <a:spcPct val="0"/>
              </a:spcBef>
              <a:spcAft>
                <a:spcPct val="0"/>
              </a:spcAft>
              <a:defRPr sz="2900">
                <a:solidFill>
                  <a:schemeClr val="tx1"/>
                </a:solidFill>
                <a:latin typeface="Arial Narrow" charset="0"/>
                <a:ea typeface="ＭＳ Ｐゴシック" charset="-128"/>
              </a:defRPr>
            </a:lvl7pPr>
            <a:lvl8pPr marL="3429000" indent="-228600" eaLnBrk="0" fontAlgn="base" hangingPunct="0">
              <a:spcBef>
                <a:spcPct val="0"/>
              </a:spcBef>
              <a:spcAft>
                <a:spcPct val="0"/>
              </a:spcAft>
              <a:defRPr sz="2900">
                <a:solidFill>
                  <a:schemeClr val="tx1"/>
                </a:solidFill>
                <a:latin typeface="Arial Narrow" charset="0"/>
                <a:ea typeface="ＭＳ Ｐゴシック" charset="-128"/>
              </a:defRPr>
            </a:lvl8pPr>
            <a:lvl9pPr marL="3886200" indent="-228600" eaLnBrk="0" fontAlgn="base" hangingPunct="0">
              <a:spcBef>
                <a:spcPct val="0"/>
              </a:spcBef>
              <a:spcAft>
                <a:spcPct val="0"/>
              </a:spcAft>
              <a:defRPr sz="2900">
                <a:solidFill>
                  <a:schemeClr val="tx1"/>
                </a:solidFill>
                <a:latin typeface="Arial Narrow" charset="0"/>
                <a:ea typeface="ＭＳ Ｐゴシック" charset="-128"/>
              </a:defRPr>
            </a:lvl9pPr>
          </a:lstStyle>
          <a:p>
            <a:r>
              <a:rPr lang="en-US" altLang="en-US" sz="1378" dirty="0">
                <a:solidFill>
                  <a:schemeClr val="bg1"/>
                </a:solidFill>
                <a:latin typeface="Arial" charset="0"/>
                <a:ea typeface="Arial" charset="0"/>
              </a:rPr>
              <a:t>Figure A: neque dignissim, and in aliquet nisl et umis.</a:t>
            </a:r>
          </a:p>
        </p:txBody>
      </p:sp>
      <p:sp>
        <p:nvSpPr>
          <p:cNvPr id="17" name="Arc 16"/>
          <p:cNvSpPr/>
          <p:nvPr/>
        </p:nvSpPr>
        <p:spPr>
          <a:xfrm rot="16200000">
            <a:off x="12062749" y="13959960"/>
            <a:ext cx="1651560" cy="1635762"/>
          </a:xfrm>
          <a:prstGeom prst="arc">
            <a:avLst>
              <a:gd name="adj1" fmla="val 16200000"/>
              <a:gd name="adj2" fmla="val 3291054"/>
            </a:avLst>
          </a:prstGeom>
          <a:ln w="38100">
            <a:solidFill>
              <a:schemeClr val="accent3"/>
            </a:solidFill>
            <a:prstDash val="solid"/>
            <a:headEnd type="arrow" w="lg" len="med"/>
            <a:tailEnd type="oval" w="med" len="med"/>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sz="4426" dirty="0"/>
          </a:p>
        </p:txBody>
      </p:sp>
      <p:sp>
        <p:nvSpPr>
          <p:cNvPr id="18" name="TextBox 17"/>
          <p:cNvSpPr txBox="1"/>
          <p:nvPr/>
        </p:nvSpPr>
        <p:spPr>
          <a:xfrm>
            <a:off x="8872882" y="8078981"/>
            <a:ext cx="7466485" cy="4877297"/>
          </a:xfrm>
          <a:prstGeom prst="rect">
            <a:avLst/>
          </a:prstGeom>
          <a:solidFill>
            <a:schemeClr val="bg1">
              <a:alpha val="63000"/>
            </a:schemeClr>
          </a:solidFill>
          <a:effectLst/>
        </p:spPr>
        <p:txBody>
          <a:bodyPr wrap="square">
            <a:spAutoFit/>
          </a:bodyPr>
          <a:lstStyle/>
          <a:p>
            <a:pPr>
              <a:lnSpc>
                <a:spcPts val="3521"/>
              </a:lnSpc>
              <a:spcAft>
                <a:spcPts val="919"/>
              </a:spcAft>
              <a:defRPr/>
            </a:pPr>
            <a:r>
              <a:rPr lang="en-US" sz="2143" dirty="0">
                <a:latin typeface="Arial" charset="0"/>
                <a:ea typeface="Arial" charset="0"/>
                <a:cs typeface="Arial" charset="0"/>
              </a:rPr>
              <a:t>Mauris orci mi, varius id diam id, egestas auctor enim. Praesent ut massa nibh. Duis purus neque, facilisis cursus ultrices vel, ullamcorper ac augue </a:t>
            </a:r>
            <a:r>
              <a:rPr lang="en-US" sz="2143" dirty="0">
                <a:solidFill>
                  <a:schemeClr val="tx2"/>
                </a:solidFill>
                <a:latin typeface="Arial" charset="0"/>
                <a:ea typeface="Arial" charset="0"/>
                <a:cs typeface="Arial" charset="0"/>
              </a:rPr>
              <a:t>[See Figure A]</a:t>
            </a:r>
            <a:r>
              <a:rPr lang="en-US" sz="2143" dirty="0">
                <a:latin typeface="Arial" charset="0"/>
                <a:ea typeface="Arial" charset="0"/>
                <a:cs typeface="Arial" charset="0"/>
              </a:rPr>
              <a:t>. Donec semper lorem vitae urna pulvinar, in congue massa tristique:</a:t>
            </a:r>
          </a:p>
          <a:p>
            <a:pPr marL="743722" lvl="1" indent="-393735">
              <a:lnSpc>
                <a:spcPts val="3521"/>
              </a:lnSpc>
              <a:spcAft>
                <a:spcPts val="919"/>
              </a:spcAft>
              <a:buClr>
                <a:schemeClr val="tx2"/>
              </a:buClr>
              <a:buSzPct val="100000"/>
              <a:buFont typeface="+mj-lt"/>
              <a:buAutoNum type="alphaUcPeriod"/>
              <a:defRPr/>
            </a:pPr>
            <a:r>
              <a:rPr lang="en-US" sz="2143" dirty="0">
                <a:latin typeface="Arial" charset="0"/>
                <a:ea typeface="Arial" charset="0"/>
                <a:cs typeface="Arial" charset="0"/>
              </a:rPr>
              <a:t>Sed in risus nibh. In nisl quam, aliquet sed nibh sitamet, faucibus placerat dui.</a:t>
            </a:r>
          </a:p>
          <a:p>
            <a:pPr marL="743722" lvl="1" indent="-393735">
              <a:lnSpc>
                <a:spcPts val="3521"/>
              </a:lnSpc>
              <a:spcAft>
                <a:spcPts val="919"/>
              </a:spcAft>
              <a:buClr>
                <a:schemeClr val="tx2"/>
              </a:buClr>
              <a:buSzPct val="100000"/>
              <a:buFont typeface="+mj-lt"/>
              <a:buAutoNum type="alphaUcPeriod"/>
              <a:defRPr/>
            </a:pPr>
            <a:r>
              <a:rPr lang="en-US" sz="2143" dirty="0">
                <a:latin typeface="Arial" charset="0"/>
                <a:ea typeface="Arial" charset="0"/>
                <a:cs typeface="Arial" charset="0"/>
              </a:rPr>
              <a:t>Fusce quis augue scelerisque, luctus rum sed, ut dolor. pulvinar urna in eros posuere. </a:t>
            </a:r>
          </a:p>
          <a:p>
            <a:pPr marL="743722" lvl="1" indent="-393735">
              <a:lnSpc>
                <a:spcPts val="3521"/>
              </a:lnSpc>
              <a:buClr>
                <a:schemeClr val="tx2"/>
              </a:buClr>
              <a:buSzPct val="100000"/>
              <a:buFont typeface="+mj-lt"/>
              <a:buAutoNum type="alphaUcPeriod"/>
              <a:defRPr/>
            </a:pPr>
            <a:r>
              <a:rPr lang="en-US" sz="2143" dirty="0">
                <a:latin typeface="Arial" charset="0"/>
                <a:ea typeface="Arial" charset="0"/>
                <a:cs typeface="Arial" charset="0"/>
              </a:rPr>
              <a:t>in elementum orci dignissim. Proin semper ipsum finibus quam tempor, vitae consectetur.</a:t>
            </a:r>
          </a:p>
        </p:txBody>
      </p:sp>
      <p:pic>
        <p:nvPicPr>
          <p:cNvPr id="19" name="Picture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67129" y="13261629"/>
            <a:ext cx="541618" cy="541618"/>
          </a:xfrm>
          <a:prstGeom prst="rect">
            <a:avLst/>
          </a:prstGeom>
        </p:spPr>
      </p:pic>
      <p:graphicFrame>
        <p:nvGraphicFramePr>
          <p:cNvPr id="20" name="Chart 4"/>
          <p:cNvGraphicFramePr>
            <a:graphicFrameLocks/>
          </p:cNvGraphicFramePr>
          <p:nvPr>
            <p:extLst>
              <p:ext uri="{D42A27DB-BD31-4B8C-83A1-F6EECF244321}">
                <p14:modId xmlns:p14="http://schemas.microsoft.com/office/powerpoint/2010/main" val="22545603"/>
              </p:ext>
            </p:extLst>
          </p:nvPr>
        </p:nvGraphicFramePr>
        <p:xfrm>
          <a:off x="12607750" y="17547865"/>
          <a:ext cx="3930732" cy="3784460"/>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21" name="Chart 4"/>
          <p:cNvGraphicFramePr>
            <a:graphicFrameLocks/>
          </p:cNvGraphicFramePr>
          <p:nvPr>
            <p:extLst>
              <p:ext uri="{D42A27DB-BD31-4B8C-83A1-F6EECF244321}">
                <p14:modId xmlns:p14="http://schemas.microsoft.com/office/powerpoint/2010/main" val="966827749"/>
              </p:ext>
            </p:extLst>
          </p:nvPr>
        </p:nvGraphicFramePr>
        <p:xfrm>
          <a:off x="8608350" y="17547865"/>
          <a:ext cx="3930732" cy="3784460"/>
        </p:xfrm>
        <a:graphic>
          <a:graphicData uri="http://schemas.openxmlformats.org/drawingml/2006/chart">
            <c:chart xmlns:c="http://schemas.openxmlformats.org/drawingml/2006/chart" xmlns:r="http://schemas.openxmlformats.org/officeDocument/2006/relationships" r:id="rId5"/>
          </a:graphicData>
        </a:graphic>
      </p:graphicFrame>
      <p:pic>
        <p:nvPicPr>
          <p:cNvPr id="22" name="Picture 2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867129" y="17854131"/>
            <a:ext cx="541618" cy="541618"/>
          </a:xfrm>
          <a:prstGeom prst="rect">
            <a:avLst/>
          </a:prstGeom>
        </p:spPr>
      </p:pic>
      <p:pic>
        <p:nvPicPr>
          <p:cNvPr id="23" name="Picture 22"/>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2809463" y="17897880"/>
            <a:ext cx="541618" cy="541618"/>
          </a:xfrm>
          <a:prstGeom prst="rect">
            <a:avLst/>
          </a:prstGeom>
        </p:spPr>
      </p:pic>
      <p:cxnSp>
        <p:nvCxnSpPr>
          <p:cNvPr id="24" name="Straight Connector 23"/>
          <p:cNvCxnSpPr/>
          <p:nvPr/>
        </p:nvCxnSpPr>
        <p:spPr bwMode="auto">
          <a:xfrm>
            <a:off x="8837491" y="17416615"/>
            <a:ext cx="7489993" cy="0"/>
          </a:xfrm>
          <a:prstGeom prst="line">
            <a:avLst/>
          </a:prstGeom>
          <a:noFill/>
          <a:ln w="25400" cap="flat" cmpd="sng" algn="ctr">
            <a:solidFill>
              <a:schemeClr val="tx1"/>
            </a:solidFill>
            <a:prstDash val="dash"/>
            <a:round/>
            <a:headEnd type="none" w="med" len="med"/>
            <a:tailEnd type="none" w="med" len="med"/>
          </a:ln>
          <a:effectLst/>
        </p:spPr>
      </p:cxnSp>
      <p:cxnSp>
        <p:nvCxnSpPr>
          <p:cNvPr id="25" name="Straight Connector 24"/>
          <p:cNvCxnSpPr/>
          <p:nvPr/>
        </p:nvCxnSpPr>
        <p:spPr bwMode="auto">
          <a:xfrm>
            <a:off x="12651500" y="17726031"/>
            <a:ext cx="0" cy="3419044"/>
          </a:xfrm>
          <a:prstGeom prst="line">
            <a:avLst/>
          </a:prstGeom>
          <a:noFill/>
          <a:ln w="25400" cap="flat" cmpd="sng" algn="ctr">
            <a:solidFill>
              <a:schemeClr val="tx1"/>
            </a:solidFill>
            <a:prstDash val="dash"/>
            <a:round/>
            <a:headEnd type="none" w="med" len="med"/>
            <a:tailEnd type="none" w="med" len="med"/>
          </a:ln>
          <a:effectLst/>
        </p:spPr>
      </p:cxnSp>
      <p:graphicFrame>
        <p:nvGraphicFramePr>
          <p:cNvPr id="26" name="Table 25"/>
          <p:cNvGraphicFramePr>
            <a:graphicFrameLocks noGrp="1"/>
          </p:cNvGraphicFramePr>
          <p:nvPr>
            <p:extLst>
              <p:ext uri="{D42A27DB-BD31-4B8C-83A1-F6EECF244321}">
                <p14:modId xmlns:p14="http://schemas.microsoft.com/office/powerpoint/2010/main" val="340482079"/>
              </p:ext>
            </p:extLst>
          </p:nvPr>
        </p:nvGraphicFramePr>
        <p:xfrm>
          <a:off x="8867129" y="30127788"/>
          <a:ext cx="7478619" cy="2866828"/>
        </p:xfrm>
        <a:graphic>
          <a:graphicData uri="http://schemas.openxmlformats.org/drawingml/2006/table">
            <a:tbl>
              <a:tblPr firstRow="1" bandRow="1">
                <a:tableStyleId>{6E25E649-3F16-4E02-A733-19D2CDBF48F0}</a:tableStyleId>
              </a:tblPr>
              <a:tblGrid>
                <a:gridCol w="1745928">
                  <a:extLst>
                    <a:ext uri="{9D8B030D-6E8A-4147-A177-3AD203B41FA5}">
                      <a16:colId xmlns:a16="http://schemas.microsoft.com/office/drawing/2014/main" val="20000"/>
                    </a:ext>
                  </a:extLst>
                </a:gridCol>
                <a:gridCol w="1952139">
                  <a:extLst>
                    <a:ext uri="{9D8B030D-6E8A-4147-A177-3AD203B41FA5}">
                      <a16:colId xmlns:a16="http://schemas.microsoft.com/office/drawing/2014/main" val="20001"/>
                    </a:ext>
                  </a:extLst>
                </a:gridCol>
                <a:gridCol w="1732181">
                  <a:extLst>
                    <a:ext uri="{9D8B030D-6E8A-4147-A177-3AD203B41FA5}">
                      <a16:colId xmlns:a16="http://schemas.microsoft.com/office/drawing/2014/main" val="20002"/>
                    </a:ext>
                  </a:extLst>
                </a:gridCol>
                <a:gridCol w="2048371">
                  <a:extLst>
                    <a:ext uri="{9D8B030D-6E8A-4147-A177-3AD203B41FA5}">
                      <a16:colId xmlns:a16="http://schemas.microsoft.com/office/drawing/2014/main" val="20003"/>
                    </a:ext>
                  </a:extLst>
                </a:gridCol>
              </a:tblGrid>
              <a:tr h="586180">
                <a:tc gridSpan="4">
                  <a:txBody>
                    <a:bodyPr/>
                    <a:lstStyle/>
                    <a:p>
                      <a:pPr algn="ctr"/>
                      <a:r>
                        <a:rPr lang="en-US" sz="2400" dirty="0">
                          <a:ln>
                            <a:noFill/>
                            <a:prstDash val="dash"/>
                          </a:ln>
                        </a:rPr>
                        <a:t>Chart Title</a:t>
                      </a:r>
                      <a:endParaRPr lang="en-US" sz="2400" b="1" dirty="0">
                        <a:ln>
                          <a:noFill/>
                          <a:prstDash val="dash"/>
                        </a:ln>
                        <a:solidFill>
                          <a:schemeClr val="tx1"/>
                        </a:solidFill>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762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2"/>
                    </a:solidFill>
                  </a:tcPr>
                </a:tc>
                <a:tc hMerge="1">
                  <a:txBody>
                    <a:bodyPr/>
                    <a:lstStyle/>
                    <a:p>
                      <a:endParaRPr lang="en-US"/>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2"/>
                    </a:solidFill>
                  </a:tcPr>
                </a:tc>
                <a:tc hMerge="1">
                  <a:txBody>
                    <a:bodyPr/>
                    <a:lstStyle/>
                    <a:p>
                      <a:endParaRPr lang="en-US" dirty="0">
                        <a:ln>
                          <a:solidFill>
                            <a:schemeClr val="tx1"/>
                          </a:solidFill>
                          <a:prstDash val="dash"/>
                        </a:ln>
                      </a:endParaRPr>
                    </a:p>
                  </a:txBody>
                  <a:tcPr>
                    <a:lnL w="12700" cap="flat" cmpd="sng" algn="ctr">
                      <a:noFill/>
                      <a:prstDash val="sysDash"/>
                      <a:round/>
                      <a:headEnd type="none" w="med" len="med"/>
                      <a:tailEnd type="none" w="med" len="med"/>
                    </a:lnL>
                    <a:lnR w="3175" cap="flat" cmpd="sng" algn="ctr">
                      <a:solidFill>
                        <a:schemeClr val="bg2">
                          <a:lumMod val="75000"/>
                        </a:schemeClr>
                      </a:solidFill>
                      <a:prstDash val="sysDash"/>
                      <a:round/>
                      <a:headEnd type="none" w="med" len="med"/>
                      <a:tailEnd type="none" w="med" len="med"/>
                    </a:lnR>
                    <a:lnT w="3175" cap="flat" cmpd="sng" algn="ctr">
                      <a:solidFill>
                        <a:schemeClr val="bg2">
                          <a:lumMod val="75000"/>
                        </a:schemeClr>
                      </a:solidFill>
                      <a:prstDash val="sysDash"/>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2"/>
                    </a:solidFill>
                  </a:tcPr>
                </a:tc>
                <a:extLst>
                  <a:ext uri="{0D108BD9-81ED-4DB2-BD59-A6C34878D82A}">
                    <a16:rowId xmlns:a16="http://schemas.microsoft.com/office/drawing/2014/main" val="10000"/>
                  </a:ext>
                </a:extLst>
              </a:tr>
              <a:tr h="460446">
                <a:tc>
                  <a:txBody>
                    <a:bodyPr/>
                    <a:lstStyle/>
                    <a:p>
                      <a:pPr algn="ctr"/>
                      <a:r>
                        <a:rPr lang="en-US" sz="1800" cap="none" spc="0" dirty="0">
                          <a:ln>
                            <a:noFill/>
                          </a:ln>
                          <a:effectLst/>
                        </a:rPr>
                        <a:t>8.01</a:t>
                      </a:r>
                      <a:endParaRPr lang="en-US" sz="1800" b="0" cap="none" spc="0" dirty="0">
                        <a:ln>
                          <a:noFill/>
                        </a:ln>
                        <a:solidFill>
                          <a:schemeClr val="tx1"/>
                        </a:solidFill>
                        <a:effectLst/>
                      </a:endParaRPr>
                    </a:p>
                  </a:txBody>
                  <a:tcPr marL="70000" marR="70000" marT="35000" marB="35000">
                    <a:lnL w="12700" cap="flat" cmpd="sng" algn="ctr">
                      <a:noFill/>
                      <a:prstDash val="solid"/>
                      <a:round/>
                      <a:headEnd type="none" w="med" len="med"/>
                      <a:tailEnd type="none" w="med" len="med"/>
                    </a:lnL>
                    <a:lnR>
                      <a:noFill/>
                    </a:lnR>
                    <a:lnT w="76200" cap="flat" cmpd="sng" algn="ctr">
                      <a:solidFill>
                        <a:schemeClr val="bg1"/>
                      </a:solidFill>
                      <a:prstDash val="solid"/>
                      <a:round/>
                      <a:headEnd type="none" w="med" len="med"/>
                      <a:tailEnd type="none" w="med" len="med"/>
                    </a:lnT>
                    <a:lnB>
                      <a:noFill/>
                    </a:lnB>
                    <a:lnTlToBr w="12700" cmpd="sng">
                      <a:noFill/>
                      <a:prstDash val="solid"/>
                    </a:lnTlToBr>
                    <a:lnBlToTr w="12700" cmpd="sng">
                      <a:noFill/>
                      <a:prstDash val="solid"/>
                    </a:lnBlToTr>
                  </a:tcPr>
                </a:tc>
                <a:tc>
                  <a:txBody>
                    <a:bodyPr/>
                    <a:lstStyle/>
                    <a:p>
                      <a:pPr algn="ctr"/>
                      <a:r>
                        <a:rPr lang="en-US" sz="1800" cap="none" spc="0" dirty="0">
                          <a:ln>
                            <a:noFill/>
                          </a:ln>
                          <a:effectLst/>
                        </a:rPr>
                        <a:t>7.99</a:t>
                      </a:r>
                      <a:endParaRPr lang="en-US" sz="1800" b="0" cap="none" spc="0" dirty="0">
                        <a:ln>
                          <a:noFill/>
                        </a:ln>
                        <a:solidFill>
                          <a:schemeClr val="tx1"/>
                        </a:solidFill>
                        <a:effectLst/>
                      </a:endParaRPr>
                    </a:p>
                  </a:txBody>
                  <a:tcPr marL="70000" marR="70000" marT="35000" marB="35000">
                    <a:lnL>
                      <a:noFill/>
                    </a:lnL>
                    <a:lnR>
                      <a:noFill/>
                    </a:lnR>
                    <a:lnT w="76200" cap="flat" cmpd="sng" algn="ctr">
                      <a:solidFill>
                        <a:schemeClr val="bg1"/>
                      </a:solidFill>
                      <a:prstDash val="solid"/>
                      <a:round/>
                      <a:headEnd type="none" w="med" len="med"/>
                      <a:tailEnd type="none" w="med" len="med"/>
                    </a:lnT>
                    <a:lnB>
                      <a:noFill/>
                    </a:lnB>
                    <a:lnTlToBr w="12700" cmpd="sng">
                      <a:noFill/>
                      <a:prstDash val="solid"/>
                    </a:lnTlToBr>
                    <a:lnBlToTr w="12700" cmpd="sng">
                      <a:noFill/>
                      <a:prstDash val="solid"/>
                    </a:lnBlToTr>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800" cap="none" spc="0" dirty="0">
                          <a:ln>
                            <a:noFill/>
                          </a:ln>
                          <a:effectLst/>
                        </a:rPr>
                        <a:t>5.77</a:t>
                      </a:r>
                      <a:endParaRPr lang="en-US" sz="1800" b="0" cap="none" spc="0" dirty="0">
                        <a:ln>
                          <a:noFill/>
                        </a:ln>
                        <a:solidFill>
                          <a:schemeClr val="tx1"/>
                        </a:solidFill>
                        <a:effectLst/>
                      </a:endParaRPr>
                    </a:p>
                  </a:txBody>
                  <a:tcPr marL="70000" marR="70000" marT="35000" marB="35000">
                    <a:lnL>
                      <a:noFill/>
                    </a:lnL>
                    <a:lnR>
                      <a:noFill/>
                    </a:lnR>
                    <a:lnT w="76200" cap="flat" cmpd="sng" algn="ctr">
                      <a:solidFill>
                        <a:schemeClr val="bg1"/>
                      </a:solidFill>
                      <a:prstDash val="solid"/>
                      <a:round/>
                      <a:headEnd type="none" w="med" len="med"/>
                      <a:tailEnd type="none" w="med" len="med"/>
                    </a:lnT>
                    <a:lnB>
                      <a:noFill/>
                    </a:lnB>
                    <a:lnTlToBr w="12700" cmpd="sng">
                      <a:noFill/>
                      <a:prstDash val="solid"/>
                    </a:lnTlToBr>
                    <a:lnBlToTr w="12700" cmpd="sng">
                      <a:noFill/>
                      <a:prstDash val="solid"/>
                    </a:lnBlToTr>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800" cap="none" spc="0" dirty="0">
                          <a:ln>
                            <a:noFill/>
                          </a:ln>
                          <a:effectLst/>
                        </a:rPr>
                        <a:t>6.44</a:t>
                      </a:r>
                      <a:endParaRPr lang="en-US" sz="1800" b="0" cap="none" spc="0" dirty="0">
                        <a:ln>
                          <a:noFill/>
                        </a:ln>
                        <a:solidFill>
                          <a:schemeClr val="tx1"/>
                        </a:solidFill>
                        <a:effectLst/>
                      </a:endParaRPr>
                    </a:p>
                  </a:txBody>
                  <a:tcPr marL="70000" marR="70000" marT="35000" marB="35000">
                    <a:lnL>
                      <a:noFill/>
                    </a:lnL>
                    <a:lnR w="12700" cap="flat" cmpd="sng" algn="ctr">
                      <a:noFill/>
                      <a:prstDash val="solid"/>
                      <a:round/>
                      <a:headEnd type="none" w="med" len="med"/>
                      <a:tailEnd type="none" w="med" len="med"/>
                    </a:lnR>
                    <a:lnT w="76200" cap="flat" cmpd="sng" algn="ctr">
                      <a:solidFill>
                        <a:schemeClr val="bg1"/>
                      </a:solidFill>
                      <a:prstDash val="solid"/>
                      <a:round/>
                      <a:headEnd type="none" w="med" len="med"/>
                      <a:tailEnd type="none" w="med" len="med"/>
                    </a:lnT>
                    <a:lnB>
                      <a:noFill/>
                    </a:lnB>
                    <a:lnTlToBr w="12700" cmpd="sng">
                      <a:noFill/>
                      <a:prstDash val="solid"/>
                    </a:lnTlToBr>
                    <a:lnBlToTr w="12700" cmpd="sng">
                      <a:noFill/>
                      <a:prstDash val="solid"/>
                    </a:lnBlToTr>
                  </a:tcPr>
                </a:tc>
                <a:extLst>
                  <a:ext uri="{0D108BD9-81ED-4DB2-BD59-A6C34878D82A}">
                    <a16:rowId xmlns:a16="http://schemas.microsoft.com/office/drawing/2014/main" val="10001"/>
                  </a:ext>
                </a:extLst>
              </a:tr>
              <a:tr h="466394">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800" cap="none" spc="0" dirty="0">
                          <a:ln>
                            <a:noFill/>
                          </a:ln>
                          <a:effectLst/>
                        </a:rPr>
                        <a:t>4.50</a:t>
                      </a:r>
                      <a:endParaRPr lang="en-US" sz="1800" b="0" cap="none" spc="0" dirty="0">
                        <a:ln>
                          <a:noFill/>
                        </a:ln>
                        <a:solidFill>
                          <a:schemeClr val="tx1"/>
                        </a:solidFill>
                        <a:effectLst/>
                      </a:endParaRPr>
                    </a:p>
                  </a:txBody>
                  <a:tcPr marL="70000" marR="70000" marT="35000" marB="35000">
                    <a:lnL w="12700" cap="flat" cmpd="sng" algn="ctr">
                      <a:noFill/>
                      <a:prstDash val="solid"/>
                      <a:round/>
                      <a:headEnd type="none" w="med" len="med"/>
                      <a:tailEnd type="none" w="med" len="med"/>
                    </a:lnL>
                    <a:lnR>
                      <a:noFill/>
                    </a:lnR>
                    <a:lnT>
                      <a:noFill/>
                    </a:lnT>
                    <a:lnB>
                      <a:noFill/>
                    </a:lnB>
                    <a:lnTlToBr w="12700" cmpd="sng">
                      <a:noFill/>
                      <a:prstDash val="solid"/>
                    </a:lnTlToBr>
                    <a:lnBlToTr w="12700" cmpd="sng">
                      <a:noFill/>
                      <a:prstDash val="solid"/>
                    </a:lnBlToTr>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800" cap="none" spc="0" dirty="0">
                          <a:ln>
                            <a:noFill/>
                          </a:ln>
                          <a:effectLst/>
                        </a:rPr>
                        <a:t>3.11</a:t>
                      </a:r>
                      <a:endParaRPr lang="en-US" sz="1800" b="0" cap="none" spc="0" dirty="0">
                        <a:ln>
                          <a:noFill/>
                        </a:ln>
                        <a:solidFill>
                          <a:schemeClr val="tx1"/>
                        </a:solidFill>
                        <a:effectLst/>
                      </a:endParaRPr>
                    </a:p>
                  </a:txBody>
                  <a:tcPr marL="70000" marR="70000" marT="35000" marB="35000">
                    <a:lnL>
                      <a:noFill/>
                    </a:lnL>
                    <a:lnR>
                      <a:noFill/>
                    </a:lnR>
                    <a:lnT>
                      <a:noFill/>
                    </a:lnT>
                    <a:lnB>
                      <a:noFill/>
                    </a:lnB>
                    <a:lnTlToBr w="12700" cmpd="sng">
                      <a:noFill/>
                      <a:prstDash val="solid"/>
                    </a:lnTlToBr>
                    <a:lnBlToTr w="12700" cmpd="sng">
                      <a:noFill/>
                      <a:prstDash val="solid"/>
                    </a:lnBlToTr>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800" cap="none" spc="0" dirty="0">
                          <a:ln>
                            <a:noFill/>
                          </a:ln>
                          <a:effectLst/>
                        </a:rPr>
                        <a:t>9.55</a:t>
                      </a:r>
                      <a:endParaRPr lang="en-US" sz="1800" b="0" cap="none" spc="0" dirty="0">
                        <a:ln>
                          <a:noFill/>
                        </a:ln>
                        <a:solidFill>
                          <a:schemeClr val="tx1"/>
                        </a:solidFill>
                        <a:effectLst/>
                      </a:endParaRPr>
                    </a:p>
                  </a:txBody>
                  <a:tcPr marL="70000" marR="70000" marT="35000" marB="35000">
                    <a:lnL>
                      <a:noFill/>
                    </a:lnL>
                    <a:lnR>
                      <a:noFill/>
                    </a:lnR>
                    <a:lnT>
                      <a:noFill/>
                    </a:lnT>
                    <a:lnB>
                      <a:noFill/>
                    </a:lnB>
                    <a:lnTlToBr w="12700" cmpd="sng">
                      <a:noFill/>
                      <a:prstDash val="solid"/>
                    </a:lnTlToBr>
                    <a:lnBlToTr w="12700" cmpd="sng">
                      <a:noFill/>
                      <a:prstDash val="solid"/>
                    </a:lnBlToTr>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800" cap="none" spc="0" dirty="0">
                          <a:ln>
                            <a:noFill/>
                          </a:ln>
                          <a:effectLst/>
                        </a:rPr>
                        <a:t>1.12</a:t>
                      </a:r>
                      <a:endParaRPr lang="en-US" sz="1800" b="0" cap="none" spc="0" dirty="0">
                        <a:ln>
                          <a:noFill/>
                        </a:ln>
                        <a:solidFill>
                          <a:schemeClr val="tx1"/>
                        </a:solidFill>
                        <a:effectLst/>
                      </a:endParaRPr>
                    </a:p>
                  </a:txBody>
                  <a:tcPr marL="70000" marR="70000" marT="35000" marB="35000">
                    <a:lnL>
                      <a:noFill/>
                    </a:lnL>
                    <a:lnR w="12700" cap="flat" cmpd="sng" algn="ctr">
                      <a:noFill/>
                      <a:prstDash val="solid"/>
                      <a:round/>
                      <a:headEnd type="none" w="med" len="med"/>
                      <a:tailEnd type="none" w="med" len="med"/>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10002"/>
                  </a:ext>
                </a:extLst>
              </a:tr>
              <a:tr h="463420">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800" cap="none" spc="0" dirty="0">
                          <a:ln>
                            <a:noFill/>
                          </a:ln>
                          <a:effectLst/>
                        </a:rPr>
                        <a:t>6.15</a:t>
                      </a:r>
                      <a:endParaRPr lang="en-US" sz="1800" b="0" cap="none" spc="0" dirty="0">
                        <a:ln>
                          <a:noFill/>
                        </a:ln>
                        <a:solidFill>
                          <a:schemeClr val="tx1"/>
                        </a:solidFill>
                        <a:effectLst/>
                      </a:endParaRPr>
                    </a:p>
                  </a:txBody>
                  <a:tcPr marL="70000" marR="70000" marT="35000" marB="35000">
                    <a:lnL w="12700" cap="flat" cmpd="sng" algn="ctr">
                      <a:noFill/>
                      <a:prstDash val="solid"/>
                      <a:round/>
                      <a:headEnd type="none" w="med" len="med"/>
                      <a:tailEnd type="none" w="med" len="med"/>
                    </a:lnL>
                    <a:lnR>
                      <a:noFill/>
                    </a:lnR>
                    <a:lnT>
                      <a:noFill/>
                    </a:lnT>
                    <a:lnB>
                      <a:noFill/>
                    </a:lnB>
                    <a:lnTlToBr w="12700" cmpd="sng">
                      <a:noFill/>
                      <a:prstDash val="solid"/>
                    </a:lnTlToBr>
                    <a:lnBlToTr w="12700" cmpd="sng">
                      <a:noFill/>
                      <a:prstDash val="solid"/>
                    </a:lnBlToTr>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800" cap="none" spc="0" dirty="0">
                          <a:ln>
                            <a:noFill/>
                          </a:ln>
                          <a:effectLst/>
                        </a:rPr>
                        <a:t>8.00</a:t>
                      </a:r>
                      <a:endParaRPr lang="en-US" sz="1800" b="0" cap="none" spc="0" dirty="0">
                        <a:ln>
                          <a:noFill/>
                        </a:ln>
                        <a:solidFill>
                          <a:schemeClr val="tx1"/>
                        </a:solidFill>
                        <a:effectLst/>
                      </a:endParaRPr>
                    </a:p>
                  </a:txBody>
                  <a:tcPr marL="70000" marR="70000" marT="35000" marB="35000">
                    <a:lnL>
                      <a:noFill/>
                    </a:lnL>
                    <a:lnR>
                      <a:noFill/>
                    </a:lnR>
                    <a:lnT>
                      <a:noFill/>
                    </a:lnT>
                    <a:lnB>
                      <a:noFill/>
                    </a:lnB>
                    <a:lnTlToBr w="12700" cmpd="sng">
                      <a:noFill/>
                      <a:prstDash val="solid"/>
                    </a:lnTlToBr>
                    <a:lnBlToTr w="12700" cmpd="sng">
                      <a:noFill/>
                      <a:prstDash val="solid"/>
                    </a:lnBlToTr>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800" cap="none" spc="0" dirty="0">
                          <a:ln>
                            <a:noFill/>
                          </a:ln>
                          <a:effectLst/>
                        </a:rPr>
                        <a:t>6.18</a:t>
                      </a:r>
                      <a:endParaRPr lang="en-US" sz="1800" b="0" cap="none" spc="0" dirty="0">
                        <a:ln>
                          <a:noFill/>
                        </a:ln>
                        <a:solidFill>
                          <a:schemeClr val="tx1"/>
                        </a:solidFill>
                        <a:effectLst/>
                      </a:endParaRPr>
                    </a:p>
                  </a:txBody>
                  <a:tcPr marL="70000" marR="70000" marT="35000" marB="35000">
                    <a:lnL>
                      <a:noFill/>
                    </a:lnL>
                    <a:lnR>
                      <a:noFill/>
                    </a:lnR>
                    <a:lnT>
                      <a:noFill/>
                    </a:lnT>
                    <a:lnB>
                      <a:noFill/>
                    </a:lnB>
                    <a:lnTlToBr w="12700" cmpd="sng">
                      <a:noFill/>
                      <a:prstDash val="solid"/>
                    </a:lnTlToBr>
                    <a:lnBlToTr w="12700" cmpd="sng">
                      <a:noFill/>
                      <a:prstDash val="solid"/>
                    </a:lnBlToTr>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800" cap="none" spc="0" dirty="0">
                          <a:ln>
                            <a:noFill/>
                          </a:ln>
                          <a:effectLst/>
                        </a:rPr>
                        <a:t>5.65</a:t>
                      </a:r>
                      <a:endParaRPr lang="en-US" sz="1800" b="0" cap="none" spc="0" dirty="0">
                        <a:ln>
                          <a:noFill/>
                        </a:ln>
                        <a:solidFill>
                          <a:schemeClr val="tx1"/>
                        </a:solidFill>
                        <a:effectLst/>
                      </a:endParaRPr>
                    </a:p>
                  </a:txBody>
                  <a:tcPr marL="70000" marR="70000" marT="35000" marB="35000">
                    <a:lnL>
                      <a:noFill/>
                    </a:lnL>
                    <a:lnR w="12700" cap="flat" cmpd="sng" algn="ctr">
                      <a:noFill/>
                      <a:prstDash val="solid"/>
                      <a:round/>
                      <a:headEnd type="none" w="med" len="med"/>
                      <a:tailEnd type="none" w="med" len="med"/>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10003"/>
                  </a:ext>
                </a:extLst>
              </a:tr>
              <a:tr h="445194">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800" cap="none" spc="0" dirty="0">
                          <a:ln>
                            <a:noFill/>
                          </a:ln>
                          <a:effectLst/>
                        </a:rPr>
                        <a:t>8.21</a:t>
                      </a:r>
                      <a:endParaRPr lang="en-US" sz="1800" b="0" cap="none" spc="0" dirty="0">
                        <a:ln>
                          <a:noFill/>
                        </a:ln>
                        <a:solidFill>
                          <a:schemeClr val="tx1"/>
                        </a:solidFill>
                        <a:effectLst/>
                      </a:endParaRPr>
                    </a:p>
                  </a:txBody>
                  <a:tcPr marL="70000" marR="70000" marT="35000" marB="35000">
                    <a:lnL w="12700" cap="flat" cmpd="sng" algn="ctr">
                      <a:noFill/>
                      <a:prstDash val="solid"/>
                      <a:round/>
                      <a:headEnd type="none" w="med" len="med"/>
                      <a:tailEnd type="none" w="med" len="med"/>
                    </a:lnL>
                    <a:lnR>
                      <a:noFill/>
                    </a:lnR>
                    <a:lnT>
                      <a:noFill/>
                    </a:lnT>
                    <a:lnB>
                      <a:noFill/>
                    </a:lnB>
                    <a:lnTlToBr w="12700" cmpd="sng">
                      <a:noFill/>
                      <a:prstDash val="solid"/>
                    </a:lnTlToBr>
                    <a:lnBlToTr w="12700" cmpd="sng">
                      <a:noFill/>
                      <a:prstDash val="solid"/>
                    </a:lnBlToTr>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800" cap="none" spc="0" dirty="0">
                          <a:ln>
                            <a:noFill/>
                          </a:ln>
                          <a:effectLst/>
                        </a:rPr>
                        <a:t>2.16</a:t>
                      </a:r>
                      <a:endParaRPr lang="en-US" sz="1800" b="0" cap="none" spc="0" dirty="0">
                        <a:ln>
                          <a:noFill/>
                        </a:ln>
                        <a:solidFill>
                          <a:schemeClr val="tx1"/>
                        </a:solidFill>
                        <a:effectLst/>
                      </a:endParaRPr>
                    </a:p>
                  </a:txBody>
                  <a:tcPr marL="70000" marR="70000" marT="35000" marB="35000">
                    <a:lnL>
                      <a:noFill/>
                    </a:lnL>
                    <a:lnR>
                      <a:noFill/>
                    </a:lnR>
                    <a:lnT>
                      <a:noFill/>
                    </a:lnT>
                    <a:lnB>
                      <a:noFill/>
                    </a:lnB>
                    <a:lnTlToBr w="12700" cmpd="sng">
                      <a:noFill/>
                      <a:prstDash val="solid"/>
                    </a:lnTlToBr>
                    <a:lnBlToTr w="12700" cmpd="sng">
                      <a:noFill/>
                      <a:prstDash val="solid"/>
                    </a:lnBlToTr>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800" cap="none" spc="0" dirty="0">
                          <a:ln>
                            <a:noFill/>
                          </a:ln>
                          <a:effectLst/>
                        </a:rPr>
                        <a:t>3.11*</a:t>
                      </a:r>
                      <a:endParaRPr lang="en-US" sz="1800" b="0" cap="none" spc="0" dirty="0">
                        <a:ln>
                          <a:noFill/>
                        </a:ln>
                        <a:solidFill>
                          <a:schemeClr val="tx1"/>
                        </a:solidFill>
                        <a:effectLst/>
                      </a:endParaRPr>
                    </a:p>
                  </a:txBody>
                  <a:tcPr marL="70000" marR="70000" marT="35000" marB="35000">
                    <a:lnL>
                      <a:noFill/>
                    </a:lnL>
                    <a:lnR>
                      <a:noFill/>
                    </a:lnR>
                    <a:lnT>
                      <a:noFill/>
                    </a:lnT>
                    <a:lnB>
                      <a:noFill/>
                    </a:lnB>
                    <a:lnTlToBr w="12700" cmpd="sng">
                      <a:noFill/>
                      <a:prstDash val="solid"/>
                    </a:lnTlToBr>
                    <a:lnBlToTr w="12700" cmpd="sng">
                      <a:noFill/>
                      <a:prstDash val="solid"/>
                    </a:lnBlToTr>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800" cap="none" spc="0" dirty="0">
                          <a:ln>
                            <a:noFill/>
                          </a:ln>
                          <a:effectLst/>
                        </a:rPr>
                        <a:t>7.17</a:t>
                      </a:r>
                      <a:endParaRPr lang="en-US" sz="1800" b="0" cap="none" spc="0" dirty="0">
                        <a:ln>
                          <a:noFill/>
                        </a:ln>
                        <a:solidFill>
                          <a:schemeClr val="tx1"/>
                        </a:solidFill>
                        <a:effectLst/>
                      </a:endParaRPr>
                    </a:p>
                  </a:txBody>
                  <a:tcPr marL="70000" marR="70000" marT="35000" marB="35000">
                    <a:lnL>
                      <a:noFill/>
                    </a:lnL>
                    <a:lnR w="12700" cap="flat" cmpd="sng" algn="ctr">
                      <a:noFill/>
                      <a:prstDash val="solid"/>
                      <a:round/>
                      <a:headEnd type="none" w="med" len="med"/>
                      <a:tailEnd type="none" w="med" len="med"/>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10004"/>
                  </a:ext>
                </a:extLst>
              </a:tr>
              <a:tr h="445194">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800" b="0" cap="none" spc="0" dirty="0">
                          <a:ln>
                            <a:noFill/>
                          </a:ln>
                          <a:solidFill>
                            <a:schemeClr val="tx1"/>
                          </a:solidFill>
                          <a:effectLst/>
                        </a:rPr>
                        <a:t>3.00</a:t>
                      </a:r>
                    </a:p>
                  </a:txBody>
                  <a:tcPr marL="70000" marR="70000" marT="35000" marB="35000">
                    <a:lnL w="12700" cap="flat" cmpd="sng" algn="ctr">
                      <a:noFill/>
                      <a:prstDash val="solid"/>
                      <a:round/>
                      <a:headEnd type="none" w="med" len="med"/>
                      <a:tailEnd type="none" w="med" len="med"/>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800" b="0" cap="none" spc="0" dirty="0">
                          <a:ln>
                            <a:noFill/>
                          </a:ln>
                          <a:solidFill>
                            <a:schemeClr val="tx1"/>
                          </a:solidFill>
                          <a:effectLst/>
                        </a:rPr>
                        <a:t>9.70</a:t>
                      </a:r>
                    </a:p>
                  </a:txBody>
                  <a:tcPr marL="70000" marR="70000" marT="35000" marB="35000">
                    <a:lnL>
                      <a:noFill/>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800" b="0" cap="none" spc="0" dirty="0">
                          <a:ln>
                            <a:noFill/>
                          </a:ln>
                          <a:solidFill>
                            <a:schemeClr val="tx1"/>
                          </a:solidFill>
                          <a:effectLst/>
                        </a:rPr>
                        <a:t>10.50</a:t>
                      </a:r>
                    </a:p>
                  </a:txBody>
                  <a:tcPr marL="70000" marR="70000" marT="35000" marB="35000">
                    <a:lnL>
                      <a:noFill/>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800" b="0" cap="none" spc="0" dirty="0">
                          <a:ln>
                            <a:noFill/>
                          </a:ln>
                          <a:solidFill>
                            <a:schemeClr val="tx1"/>
                          </a:solidFill>
                          <a:effectLst/>
                        </a:rPr>
                        <a:t>4.45</a:t>
                      </a:r>
                    </a:p>
                  </a:txBody>
                  <a:tcPr marL="70000" marR="70000" marT="35000" marB="35000">
                    <a:lnL>
                      <a:noFill/>
                    </a:lnL>
                    <a:lnR w="12700" cap="flat" cmpd="sng" algn="ctr">
                      <a:noFill/>
                      <a:prstDash val="solid"/>
                      <a:round/>
                      <a:headEnd type="none" w="med" len="med"/>
                      <a:tailEnd type="none" w="med" len="med"/>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5"/>
                  </a:ext>
                </a:extLst>
              </a:tr>
            </a:tbl>
          </a:graphicData>
        </a:graphic>
      </p:graphicFrame>
      <p:cxnSp>
        <p:nvCxnSpPr>
          <p:cNvPr id="27" name="Straight Connector 26"/>
          <p:cNvCxnSpPr/>
          <p:nvPr/>
        </p:nvCxnSpPr>
        <p:spPr bwMode="auto">
          <a:xfrm>
            <a:off x="8848905" y="21381601"/>
            <a:ext cx="7478579" cy="0"/>
          </a:xfrm>
          <a:prstGeom prst="line">
            <a:avLst/>
          </a:prstGeom>
          <a:noFill/>
          <a:ln w="25400" cap="flat" cmpd="sng" algn="ctr">
            <a:solidFill>
              <a:schemeClr val="tx1"/>
            </a:solidFill>
            <a:prstDash val="dash"/>
            <a:round/>
            <a:headEnd type="none" w="med" len="med"/>
            <a:tailEnd type="none" w="med" len="med"/>
          </a:ln>
          <a:effectLst/>
        </p:spPr>
      </p:cxnSp>
      <p:sp>
        <p:nvSpPr>
          <p:cNvPr id="28" name="TextBox 27"/>
          <p:cNvSpPr txBox="1"/>
          <p:nvPr/>
        </p:nvSpPr>
        <p:spPr>
          <a:xfrm>
            <a:off x="8817834" y="33130436"/>
            <a:ext cx="7524993" cy="375039"/>
          </a:xfrm>
          <a:prstGeom prst="rect">
            <a:avLst/>
          </a:prstGeom>
          <a:solidFill>
            <a:schemeClr val="bg1">
              <a:alpha val="42000"/>
            </a:schemeClr>
          </a:solidFill>
        </p:spPr>
        <p:txBody>
          <a:bodyPr>
            <a:spAutoFit/>
          </a:bodyPr>
          <a:lstStyle/>
          <a:p>
            <a:pPr>
              <a:spcBef>
                <a:spcPts val="459"/>
              </a:spcBef>
              <a:buClr>
                <a:schemeClr val="tx2"/>
              </a:buClr>
              <a:defRPr/>
            </a:pPr>
            <a:r>
              <a:rPr lang="en-US" sz="1837" i="1" dirty="0">
                <a:latin typeface="Arial" charset="0"/>
                <a:ea typeface="Arial" charset="0"/>
                <a:cs typeface="Arial" charset="0"/>
              </a:rPr>
              <a:t>*Unamcorper efficitur sed in nulla. </a:t>
            </a:r>
          </a:p>
        </p:txBody>
      </p:sp>
      <p:graphicFrame>
        <p:nvGraphicFramePr>
          <p:cNvPr id="30" name="Chart Placeholder 14"/>
          <p:cNvGraphicFramePr>
            <a:graphicFrameLocks/>
          </p:cNvGraphicFramePr>
          <p:nvPr>
            <p:extLst>
              <p:ext uri="{D42A27DB-BD31-4B8C-83A1-F6EECF244321}">
                <p14:modId xmlns:p14="http://schemas.microsoft.com/office/powerpoint/2010/main" val="1860456895"/>
              </p:ext>
            </p:extLst>
          </p:nvPr>
        </p:nvGraphicFramePr>
        <p:xfrm>
          <a:off x="8767059" y="23769102"/>
          <a:ext cx="7907400" cy="5508193"/>
        </p:xfrm>
        <a:graphic>
          <a:graphicData uri="http://schemas.openxmlformats.org/drawingml/2006/chart">
            <c:chart xmlns:c="http://schemas.openxmlformats.org/drawingml/2006/chart" xmlns:r="http://schemas.openxmlformats.org/officeDocument/2006/relationships" r:id="rId8"/>
          </a:graphicData>
        </a:graphic>
      </p:graphicFrame>
      <p:cxnSp>
        <p:nvCxnSpPr>
          <p:cNvPr id="31" name="Straight Connector 30"/>
          <p:cNvCxnSpPr/>
          <p:nvPr/>
        </p:nvCxnSpPr>
        <p:spPr bwMode="auto">
          <a:xfrm>
            <a:off x="8820754" y="29630879"/>
            <a:ext cx="7524993" cy="0"/>
          </a:xfrm>
          <a:prstGeom prst="line">
            <a:avLst/>
          </a:prstGeom>
          <a:noFill/>
          <a:ln w="25400" cap="flat" cmpd="sng" algn="ctr">
            <a:solidFill>
              <a:schemeClr val="tx1"/>
            </a:solidFill>
            <a:prstDash val="dash"/>
            <a:round/>
            <a:headEnd type="none" w="med" len="med"/>
            <a:tailEnd type="none" w="med" len="med"/>
          </a:ln>
          <a:effectLst/>
        </p:spPr>
      </p:cxnSp>
      <p:sp>
        <p:nvSpPr>
          <p:cNvPr id="33" name="TextBox 32"/>
          <p:cNvSpPr txBox="1"/>
          <p:nvPr/>
        </p:nvSpPr>
        <p:spPr>
          <a:xfrm>
            <a:off x="8837311" y="21782195"/>
            <a:ext cx="7490172" cy="1795876"/>
          </a:xfrm>
          <a:prstGeom prst="rect">
            <a:avLst/>
          </a:prstGeom>
          <a:solidFill>
            <a:schemeClr val="bg1">
              <a:alpha val="63000"/>
            </a:schemeClr>
          </a:solidFill>
          <a:effectLst/>
        </p:spPr>
        <p:txBody>
          <a:bodyPr wrap="square">
            <a:spAutoFit/>
          </a:bodyPr>
          <a:lstStyle/>
          <a:p>
            <a:pPr>
              <a:spcBef>
                <a:spcPts val="919"/>
              </a:spcBef>
              <a:spcAft>
                <a:spcPts val="612"/>
              </a:spcAft>
              <a:defRPr/>
            </a:pPr>
            <a:r>
              <a:rPr lang="en-US" sz="2143" b="1" dirty="0">
                <a:solidFill>
                  <a:schemeClr val="tx2"/>
                </a:solidFill>
                <a:latin typeface="Arial" charset="0"/>
                <a:ea typeface="Arial" charset="0"/>
                <a:cs typeface="Arial" charset="0"/>
              </a:rPr>
              <a:t>MAURIS ORCI VARIUS ID DIAM</a:t>
            </a:r>
            <a:endParaRPr lang="en-US" sz="2143" dirty="0">
              <a:latin typeface="Arial" charset="0"/>
              <a:ea typeface="Arial" charset="0"/>
              <a:cs typeface="Arial" charset="0"/>
            </a:endParaRPr>
          </a:p>
          <a:p>
            <a:pPr indent="-1061159">
              <a:lnSpc>
                <a:spcPts val="3521"/>
              </a:lnSpc>
              <a:buClr>
                <a:schemeClr val="tx2"/>
              </a:buClr>
              <a:buSzPct val="125000"/>
              <a:defRPr/>
            </a:pPr>
            <a:r>
              <a:rPr lang="en-US" sz="2143" dirty="0">
                <a:latin typeface="Arial" charset="0"/>
                <a:ea typeface="Arial" charset="0"/>
                <a:cs typeface="Arial" charset="0"/>
              </a:rPr>
              <a:t>Sed in risus nibh. In nisl quam, aliquet sed nibh sitamet, faucibus placerat dui. Fusce quis augue scelerisque, luctus rum sed ut in pulvinar urna in eros posuere.</a:t>
            </a:r>
          </a:p>
        </p:txBody>
      </p:sp>
      <p:sp>
        <p:nvSpPr>
          <p:cNvPr id="34" name="TextBox 33"/>
          <p:cNvSpPr txBox="1"/>
          <p:nvPr/>
        </p:nvSpPr>
        <p:spPr>
          <a:xfrm>
            <a:off x="17026024" y="7325000"/>
            <a:ext cx="7457808" cy="657744"/>
          </a:xfrm>
          <a:prstGeom prst="rect">
            <a:avLst/>
          </a:prstGeom>
          <a:noFill/>
        </p:spPr>
        <p:txBody>
          <a:bodyPr wrap="square">
            <a:spAutoFit/>
          </a:bodyPr>
          <a:lstStyle/>
          <a:p>
            <a:pPr>
              <a:defRPr/>
            </a:pPr>
            <a:r>
              <a:rPr lang="en-US" sz="3674" b="1" dirty="0">
                <a:solidFill>
                  <a:schemeClr val="tx1">
                    <a:lumMod val="50000"/>
                  </a:schemeClr>
                </a:solidFill>
              </a:rPr>
              <a:t>Results</a:t>
            </a:r>
          </a:p>
        </p:txBody>
      </p:sp>
      <p:graphicFrame>
        <p:nvGraphicFramePr>
          <p:cNvPr id="35" name="Picture Placeholder 11"/>
          <p:cNvGraphicFramePr>
            <a:graphicFrameLocks/>
          </p:cNvGraphicFramePr>
          <p:nvPr>
            <p:extLst>
              <p:ext uri="{D42A27DB-BD31-4B8C-83A1-F6EECF244321}">
                <p14:modId xmlns:p14="http://schemas.microsoft.com/office/powerpoint/2010/main" val="2137458147"/>
              </p:ext>
            </p:extLst>
          </p:nvPr>
        </p:nvGraphicFramePr>
        <p:xfrm>
          <a:off x="17252088" y="10295521"/>
          <a:ext cx="5340459" cy="4061587"/>
        </p:xfrm>
        <a:graphic>
          <a:graphicData uri="http://schemas.openxmlformats.org/drawingml/2006/diagram">
            <dgm:relIds xmlns:dgm="http://schemas.openxmlformats.org/drawingml/2006/diagram" xmlns:r="http://schemas.openxmlformats.org/officeDocument/2006/relationships" r:dm="rId9" r:lo="rId10" r:qs="rId11" r:cs="rId12"/>
          </a:graphicData>
        </a:graphic>
      </p:graphicFrame>
      <p:sp>
        <p:nvSpPr>
          <p:cNvPr id="36" name="TextBox 35"/>
          <p:cNvSpPr txBox="1"/>
          <p:nvPr/>
        </p:nvSpPr>
        <p:spPr>
          <a:xfrm>
            <a:off x="17033316" y="14663946"/>
            <a:ext cx="7495826" cy="1389163"/>
          </a:xfrm>
          <a:prstGeom prst="rect">
            <a:avLst/>
          </a:prstGeom>
          <a:solidFill>
            <a:schemeClr val="bg1">
              <a:alpha val="42000"/>
            </a:schemeClr>
          </a:solidFill>
        </p:spPr>
        <p:txBody>
          <a:bodyPr wrap="square">
            <a:spAutoFit/>
          </a:bodyPr>
          <a:lstStyle/>
          <a:p>
            <a:pPr>
              <a:lnSpc>
                <a:spcPts val="3521"/>
              </a:lnSpc>
              <a:defRPr/>
            </a:pPr>
            <a:r>
              <a:rPr lang="en-US" sz="1990" b="1" dirty="0">
                <a:solidFill>
                  <a:schemeClr val="tx2"/>
                </a:solidFill>
                <a:latin typeface="Arial" charset="0"/>
                <a:ea typeface="Arial" charset="0"/>
                <a:cs typeface="Arial" charset="0"/>
              </a:rPr>
              <a:t>MAURIS ORCI MI VARIUS ID DIAM</a:t>
            </a:r>
            <a:br>
              <a:rPr lang="en-US" sz="2143" dirty="0">
                <a:solidFill>
                  <a:schemeClr val="bg2">
                    <a:lumMod val="50000"/>
                  </a:schemeClr>
                </a:solidFill>
                <a:latin typeface="Arial" charset="0"/>
                <a:ea typeface="Arial" charset="0"/>
                <a:cs typeface="Arial" charset="0"/>
              </a:rPr>
            </a:br>
            <a:r>
              <a:rPr lang="en-US" sz="2143" dirty="0">
                <a:latin typeface="Arial" charset="0"/>
                <a:ea typeface="Arial" charset="0"/>
                <a:cs typeface="Arial" charset="0"/>
              </a:rPr>
              <a:t>Egestas auctor enim. Praesent ut massa nibh. Duis purus neque, facilisis cursus ultrices vel, ullamcorper ac augue.</a:t>
            </a:r>
          </a:p>
        </p:txBody>
      </p:sp>
      <p:sp>
        <p:nvSpPr>
          <p:cNvPr id="37" name="TextBox 36"/>
          <p:cNvSpPr txBox="1"/>
          <p:nvPr/>
        </p:nvSpPr>
        <p:spPr>
          <a:xfrm>
            <a:off x="17033315" y="7893499"/>
            <a:ext cx="7495827" cy="2286844"/>
          </a:xfrm>
          <a:prstGeom prst="rect">
            <a:avLst/>
          </a:prstGeom>
          <a:solidFill>
            <a:schemeClr val="bg1">
              <a:alpha val="63000"/>
            </a:schemeClr>
          </a:solidFill>
          <a:effectLst/>
        </p:spPr>
        <p:txBody>
          <a:bodyPr wrap="square">
            <a:spAutoFit/>
          </a:bodyPr>
          <a:lstStyle/>
          <a:p>
            <a:pPr>
              <a:lnSpc>
                <a:spcPts val="3521"/>
              </a:lnSpc>
              <a:spcAft>
                <a:spcPts val="1378"/>
              </a:spcAft>
              <a:defRPr/>
            </a:pPr>
            <a:r>
              <a:rPr lang="en-US" sz="2143" dirty="0">
                <a:latin typeface="Arial" charset="0"/>
                <a:ea typeface="Arial" charset="0"/>
                <a:cs typeface="Arial" charset="0"/>
              </a:rPr>
              <a:t>Mauris orci mi, varius id diam id, egestas auctor enim. Praesent ut massa nibh. Duis purus neque, facilisis cursus ultrices vel, ullamcorper ac augue. Donec semper lorem vitae urna pulvinar, in congue massa tristique quis augue scelerisque. </a:t>
            </a:r>
          </a:p>
        </p:txBody>
      </p:sp>
      <p:sp>
        <p:nvSpPr>
          <p:cNvPr id="38" name="Freeform 37"/>
          <p:cNvSpPr/>
          <p:nvPr/>
        </p:nvSpPr>
        <p:spPr>
          <a:xfrm>
            <a:off x="21919262" y="11718007"/>
            <a:ext cx="189583" cy="878645"/>
          </a:xfrm>
          <a:custGeom>
            <a:avLst/>
            <a:gdLst>
              <a:gd name="connsiteX0" fmla="*/ 336499 w 376733"/>
              <a:gd name="connsiteY0" fmla="*/ 0 h 1645920"/>
              <a:gd name="connsiteX1" fmla="*/ 0 w 376733"/>
              <a:gd name="connsiteY1" fmla="*/ 0 h 1645920"/>
              <a:gd name="connsiteX2" fmla="*/ 0 w 376733"/>
              <a:gd name="connsiteY2" fmla="*/ 1645920 h 1645920"/>
              <a:gd name="connsiteX3" fmla="*/ 376733 w 376733"/>
              <a:gd name="connsiteY3" fmla="*/ 1645920 h 1645920"/>
              <a:gd name="connsiteX4" fmla="*/ 376733 w 376733"/>
              <a:gd name="connsiteY4" fmla="*/ 1572768 h 1645920"/>
              <a:gd name="connsiteX5" fmla="*/ 65837 w 376733"/>
              <a:gd name="connsiteY5" fmla="*/ 1572768 h 1645920"/>
              <a:gd name="connsiteX6" fmla="*/ 65837 w 376733"/>
              <a:gd name="connsiteY6" fmla="*/ 58521 h 1645920"/>
              <a:gd name="connsiteX7" fmla="*/ 336499 w 376733"/>
              <a:gd name="connsiteY7" fmla="*/ 58521 h 1645920"/>
              <a:gd name="connsiteX8" fmla="*/ 336499 w 376733"/>
              <a:gd name="connsiteY8" fmla="*/ 0 h 1645920"/>
              <a:gd name="connsiteX0" fmla="*/ 336499 w 376733"/>
              <a:gd name="connsiteY0" fmla="*/ 0 h 1645920"/>
              <a:gd name="connsiteX1" fmla="*/ 0 w 376733"/>
              <a:gd name="connsiteY1" fmla="*/ 0 h 1645920"/>
              <a:gd name="connsiteX2" fmla="*/ 0 w 376733"/>
              <a:gd name="connsiteY2" fmla="*/ 1645920 h 1645920"/>
              <a:gd name="connsiteX3" fmla="*/ 376733 w 376733"/>
              <a:gd name="connsiteY3" fmla="*/ 1645920 h 1645920"/>
              <a:gd name="connsiteX4" fmla="*/ 376733 w 376733"/>
              <a:gd name="connsiteY4" fmla="*/ 1591056 h 1645920"/>
              <a:gd name="connsiteX5" fmla="*/ 65837 w 376733"/>
              <a:gd name="connsiteY5" fmla="*/ 1572768 h 1645920"/>
              <a:gd name="connsiteX6" fmla="*/ 65837 w 376733"/>
              <a:gd name="connsiteY6" fmla="*/ 58521 h 1645920"/>
              <a:gd name="connsiteX7" fmla="*/ 336499 w 376733"/>
              <a:gd name="connsiteY7" fmla="*/ 58521 h 1645920"/>
              <a:gd name="connsiteX8" fmla="*/ 336499 w 376733"/>
              <a:gd name="connsiteY8" fmla="*/ 0 h 1645920"/>
              <a:gd name="connsiteX0" fmla="*/ 336499 w 376733"/>
              <a:gd name="connsiteY0" fmla="*/ 0 h 1645920"/>
              <a:gd name="connsiteX1" fmla="*/ 0 w 376733"/>
              <a:gd name="connsiteY1" fmla="*/ 0 h 1645920"/>
              <a:gd name="connsiteX2" fmla="*/ 0 w 376733"/>
              <a:gd name="connsiteY2" fmla="*/ 1645920 h 1645920"/>
              <a:gd name="connsiteX3" fmla="*/ 376733 w 376733"/>
              <a:gd name="connsiteY3" fmla="*/ 1645920 h 1645920"/>
              <a:gd name="connsiteX4" fmla="*/ 376733 w 376733"/>
              <a:gd name="connsiteY4" fmla="*/ 1591056 h 1645920"/>
              <a:gd name="connsiteX5" fmla="*/ 65837 w 376733"/>
              <a:gd name="connsiteY5" fmla="*/ 1594713 h 1645920"/>
              <a:gd name="connsiteX6" fmla="*/ 65837 w 376733"/>
              <a:gd name="connsiteY6" fmla="*/ 58521 h 1645920"/>
              <a:gd name="connsiteX7" fmla="*/ 336499 w 376733"/>
              <a:gd name="connsiteY7" fmla="*/ 58521 h 1645920"/>
              <a:gd name="connsiteX8" fmla="*/ 336499 w 376733"/>
              <a:gd name="connsiteY8" fmla="*/ 0 h 1645920"/>
              <a:gd name="connsiteX0" fmla="*/ 336499 w 376733"/>
              <a:gd name="connsiteY0" fmla="*/ 0 h 1645920"/>
              <a:gd name="connsiteX1" fmla="*/ 0 w 376733"/>
              <a:gd name="connsiteY1" fmla="*/ 0 h 1645920"/>
              <a:gd name="connsiteX2" fmla="*/ 0 w 376733"/>
              <a:gd name="connsiteY2" fmla="*/ 1645920 h 1645920"/>
              <a:gd name="connsiteX3" fmla="*/ 376733 w 376733"/>
              <a:gd name="connsiteY3" fmla="*/ 1645920 h 1645920"/>
              <a:gd name="connsiteX4" fmla="*/ 376733 w 376733"/>
              <a:gd name="connsiteY4" fmla="*/ 1591056 h 1645920"/>
              <a:gd name="connsiteX5" fmla="*/ 65837 w 376733"/>
              <a:gd name="connsiteY5" fmla="*/ 1587397 h 1645920"/>
              <a:gd name="connsiteX6" fmla="*/ 65837 w 376733"/>
              <a:gd name="connsiteY6" fmla="*/ 58521 h 1645920"/>
              <a:gd name="connsiteX7" fmla="*/ 336499 w 376733"/>
              <a:gd name="connsiteY7" fmla="*/ 58521 h 1645920"/>
              <a:gd name="connsiteX8" fmla="*/ 336499 w 376733"/>
              <a:gd name="connsiteY8" fmla="*/ 0 h 1645920"/>
              <a:gd name="connsiteX0" fmla="*/ 336499 w 376733"/>
              <a:gd name="connsiteY0" fmla="*/ 0 h 1645920"/>
              <a:gd name="connsiteX1" fmla="*/ 0 w 376733"/>
              <a:gd name="connsiteY1" fmla="*/ 0 h 1645920"/>
              <a:gd name="connsiteX2" fmla="*/ 0 w 376733"/>
              <a:gd name="connsiteY2" fmla="*/ 1645920 h 1645920"/>
              <a:gd name="connsiteX3" fmla="*/ 376733 w 376733"/>
              <a:gd name="connsiteY3" fmla="*/ 1645920 h 1645920"/>
              <a:gd name="connsiteX4" fmla="*/ 376733 w 376733"/>
              <a:gd name="connsiteY4" fmla="*/ 1591056 h 1645920"/>
              <a:gd name="connsiteX5" fmla="*/ 65837 w 376733"/>
              <a:gd name="connsiteY5" fmla="*/ 1591055 h 1645920"/>
              <a:gd name="connsiteX6" fmla="*/ 65837 w 376733"/>
              <a:gd name="connsiteY6" fmla="*/ 58521 h 1645920"/>
              <a:gd name="connsiteX7" fmla="*/ 336499 w 376733"/>
              <a:gd name="connsiteY7" fmla="*/ 58521 h 1645920"/>
              <a:gd name="connsiteX8" fmla="*/ 336499 w 376733"/>
              <a:gd name="connsiteY8" fmla="*/ 0 h 1645920"/>
              <a:gd name="connsiteX0" fmla="*/ 336499 w 376733"/>
              <a:gd name="connsiteY0" fmla="*/ 0 h 1645920"/>
              <a:gd name="connsiteX1" fmla="*/ 0 w 376733"/>
              <a:gd name="connsiteY1" fmla="*/ 0 h 1645920"/>
              <a:gd name="connsiteX2" fmla="*/ 0 w 376733"/>
              <a:gd name="connsiteY2" fmla="*/ 1645920 h 1645920"/>
              <a:gd name="connsiteX3" fmla="*/ 376733 w 376733"/>
              <a:gd name="connsiteY3" fmla="*/ 1645920 h 1645920"/>
              <a:gd name="connsiteX4" fmla="*/ 376733 w 376733"/>
              <a:gd name="connsiteY4" fmla="*/ 1591056 h 1645920"/>
              <a:gd name="connsiteX5" fmla="*/ 71154 w 376733"/>
              <a:gd name="connsiteY5" fmla="*/ 1564474 h 1645920"/>
              <a:gd name="connsiteX6" fmla="*/ 65837 w 376733"/>
              <a:gd name="connsiteY6" fmla="*/ 58521 h 1645920"/>
              <a:gd name="connsiteX7" fmla="*/ 336499 w 376733"/>
              <a:gd name="connsiteY7" fmla="*/ 58521 h 1645920"/>
              <a:gd name="connsiteX8" fmla="*/ 336499 w 376733"/>
              <a:gd name="connsiteY8" fmla="*/ 0 h 1645920"/>
              <a:gd name="connsiteX0" fmla="*/ 336499 w 387365"/>
              <a:gd name="connsiteY0" fmla="*/ 0 h 1645920"/>
              <a:gd name="connsiteX1" fmla="*/ 0 w 387365"/>
              <a:gd name="connsiteY1" fmla="*/ 0 h 1645920"/>
              <a:gd name="connsiteX2" fmla="*/ 0 w 387365"/>
              <a:gd name="connsiteY2" fmla="*/ 1645920 h 1645920"/>
              <a:gd name="connsiteX3" fmla="*/ 376733 w 387365"/>
              <a:gd name="connsiteY3" fmla="*/ 1645920 h 1645920"/>
              <a:gd name="connsiteX4" fmla="*/ 387365 w 387365"/>
              <a:gd name="connsiteY4" fmla="*/ 1564475 h 1645920"/>
              <a:gd name="connsiteX5" fmla="*/ 71154 w 387365"/>
              <a:gd name="connsiteY5" fmla="*/ 1564474 h 1645920"/>
              <a:gd name="connsiteX6" fmla="*/ 65837 w 387365"/>
              <a:gd name="connsiteY6" fmla="*/ 58521 h 1645920"/>
              <a:gd name="connsiteX7" fmla="*/ 336499 w 387365"/>
              <a:gd name="connsiteY7" fmla="*/ 58521 h 1645920"/>
              <a:gd name="connsiteX8" fmla="*/ 336499 w 387365"/>
              <a:gd name="connsiteY8" fmla="*/ 0 h 1645920"/>
              <a:gd name="connsiteX0" fmla="*/ 336499 w 405611"/>
              <a:gd name="connsiteY0" fmla="*/ 0 h 1645920"/>
              <a:gd name="connsiteX1" fmla="*/ 0 w 405611"/>
              <a:gd name="connsiteY1" fmla="*/ 0 h 1645920"/>
              <a:gd name="connsiteX2" fmla="*/ 0 w 405611"/>
              <a:gd name="connsiteY2" fmla="*/ 1645920 h 1645920"/>
              <a:gd name="connsiteX3" fmla="*/ 376733 w 405611"/>
              <a:gd name="connsiteY3" fmla="*/ 1645920 h 1645920"/>
              <a:gd name="connsiteX4" fmla="*/ 387365 w 405611"/>
              <a:gd name="connsiteY4" fmla="*/ 1564475 h 1645920"/>
              <a:gd name="connsiteX5" fmla="*/ 71154 w 405611"/>
              <a:gd name="connsiteY5" fmla="*/ 1564474 h 1645920"/>
              <a:gd name="connsiteX6" fmla="*/ 65837 w 405611"/>
              <a:gd name="connsiteY6" fmla="*/ 58521 h 1645920"/>
              <a:gd name="connsiteX7" fmla="*/ 405611 w 405611"/>
              <a:gd name="connsiteY7" fmla="*/ 63838 h 1645920"/>
              <a:gd name="connsiteX8" fmla="*/ 336499 w 405611"/>
              <a:gd name="connsiteY8" fmla="*/ 0 h 1645920"/>
              <a:gd name="connsiteX0" fmla="*/ 400294 w 405611"/>
              <a:gd name="connsiteY0" fmla="*/ 0 h 1651236"/>
              <a:gd name="connsiteX1" fmla="*/ 0 w 405611"/>
              <a:gd name="connsiteY1" fmla="*/ 5316 h 1651236"/>
              <a:gd name="connsiteX2" fmla="*/ 0 w 405611"/>
              <a:gd name="connsiteY2" fmla="*/ 1651236 h 1651236"/>
              <a:gd name="connsiteX3" fmla="*/ 376733 w 405611"/>
              <a:gd name="connsiteY3" fmla="*/ 1651236 h 1651236"/>
              <a:gd name="connsiteX4" fmla="*/ 387365 w 405611"/>
              <a:gd name="connsiteY4" fmla="*/ 1569791 h 1651236"/>
              <a:gd name="connsiteX5" fmla="*/ 71154 w 405611"/>
              <a:gd name="connsiteY5" fmla="*/ 1569790 h 1651236"/>
              <a:gd name="connsiteX6" fmla="*/ 65837 w 405611"/>
              <a:gd name="connsiteY6" fmla="*/ 63837 h 1651236"/>
              <a:gd name="connsiteX7" fmla="*/ 405611 w 405611"/>
              <a:gd name="connsiteY7" fmla="*/ 69154 h 1651236"/>
              <a:gd name="connsiteX8" fmla="*/ 400294 w 405611"/>
              <a:gd name="connsiteY8" fmla="*/ 0 h 1651236"/>
              <a:gd name="connsiteX0" fmla="*/ 400294 w 405611"/>
              <a:gd name="connsiteY0" fmla="*/ 0 h 1651236"/>
              <a:gd name="connsiteX1" fmla="*/ 0 w 405611"/>
              <a:gd name="connsiteY1" fmla="*/ 5316 h 1651236"/>
              <a:gd name="connsiteX2" fmla="*/ 0 w 405611"/>
              <a:gd name="connsiteY2" fmla="*/ 1651236 h 1651236"/>
              <a:gd name="connsiteX3" fmla="*/ 403314 w 405611"/>
              <a:gd name="connsiteY3" fmla="*/ 1651236 h 1651236"/>
              <a:gd name="connsiteX4" fmla="*/ 387365 w 405611"/>
              <a:gd name="connsiteY4" fmla="*/ 1569791 h 1651236"/>
              <a:gd name="connsiteX5" fmla="*/ 71154 w 405611"/>
              <a:gd name="connsiteY5" fmla="*/ 1569790 h 1651236"/>
              <a:gd name="connsiteX6" fmla="*/ 65837 w 405611"/>
              <a:gd name="connsiteY6" fmla="*/ 63837 h 1651236"/>
              <a:gd name="connsiteX7" fmla="*/ 405611 w 405611"/>
              <a:gd name="connsiteY7" fmla="*/ 69154 h 1651236"/>
              <a:gd name="connsiteX8" fmla="*/ 400294 w 405611"/>
              <a:gd name="connsiteY8" fmla="*/ 0 h 1651236"/>
              <a:gd name="connsiteX0" fmla="*/ 400294 w 405611"/>
              <a:gd name="connsiteY0" fmla="*/ 0 h 1651236"/>
              <a:gd name="connsiteX1" fmla="*/ 0 w 405611"/>
              <a:gd name="connsiteY1" fmla="*/ 5316 h 1651236"/>
              <a:gd name="connsiteX2" fmla="*/ 0 w 405611"/>
              <a:gd name="connsiteY2" fmla="*/ 1651236 h 1651236"/>
              <a:gd name="connsiteX3" fmla="*/ 387439 w 405611"/>
              <a:gd name="connsiteY3" fmla="*/ 1644886 h 1651236"/>
              <a:gd name="connsiteX4" fmla="*/ 387365 w 405611"/>
              <a:gd name="connsiteY4" fmla="*/ 1569791 h 1651236"/>
              <a:gd name="connsiteX5" fmla="*/ 71154 w 405611"/>
              <a:gd name="connsiteY5" fmla="*/ 1569790 h 1651236"/>
              <a:gd name="connsiteX6" fmla="*/ 65837 w 405611"/>
              <a:gd name="connsiteY6" fmla="*/ 63837 h 1651236"/>
              <a:gd name="connsiteX7" fmla="*/ 405611 w 405611"/>
              <a:gd name="connsiteY7" fmla="*/ 69154 h 1651236"/>
              <a:gd name="connsiteX8" fmla="*/ 400294 w 405611"/>
              <a:gd name="connsiteY8" fmla="*/ 0 h 1651236"/>
              <a:gd name="connsiteX0" fmla="*/ 400294 w 405611"/>
              <a:gd name="connsiteY0" fmla="*/ 0 h 1651236"/>
              <a:gd name="connsiteX1" fmla="*/ 0 w 405611"/>
              <a:gd name="connsiteY1" fmla="*/ 5316 h 1651236"/>
              <a:gd name="connsiteX2" fmla="*/ 0 w 405611"/>
              <a:gd name="connsiteY2" fmla="*/ 1651236 h 1651236"/>
              <a:gd name="connsiteX3" fmla="*/ 387439 w 405611"/>
              <a:gd name="connsiteY3" fmla="*/ 1644886 h 1651236"/>
              <a:gd name="connsiteX4" fmla="*/ 371490 w 405611"/>
              <a:gd name="connsiteY4" fmla="*/ 1566616 h 1651236"/>
              <a:gd name="connsiteX5" fmla="*/ 71154 w 405611"/>
              <a:gd name="connsiteY5" fmla="*/ 1569790 h 1651236"/>
              <a:gd name="connsiteX6" fmla="*/ 65837 w 405611"/>
              <a:gd name="connsiteY6" fmla="*/ 63837 h 1651236"/>
              <a:gd name="connsiteX7" fmla="*/ 405611 w 405611"/>
              <a:gd name="connsiteY7" fmla="*/ 69154 h 1651236"/>
              <a:gd name="connsiteX8" fmla="*/ 400294 w 405611"/>
              <a:gd name="connsiteY8" fmla="*/ 0 h 1651236"/>
              <a:gd name="connsiteX0" fmla="*/ 400294 w 405611"/>
              <a:gd name="connsiteY0" fmla="*/ 0 h 1651236"/>
              <a:gd name="connsiteX1" fmla="*/ 0 w 405611"/>
              <a:gd name="connsiteY1" fmla="*/ 5316 h 1651236"/>
              <a:gd name="connsiteX2" fmla="*/ 0 w 405611"/>
              <a:gd name="connsiteY2" fmla="*/ 1651236 h 1651236"/>
              <a:gd name="connsiteX3" fmla="*/ 387439 w 405611"/>
              <a:gd name="connsiteY3" fmla="*/ 1644886 h 1651236"/>
              <a:gd name="connsiteX4" fmla="*/ 393715 w 405611"/>
              <a:gd name="connsiteY4" fmla="*/ 1566616 h 1651236"/>
              <a:gd name="connsiteX5" fmla="*/ 71154 w 405611"/>
              <a:gd name="connsiteY5" fmla="*/ 1569790 h 1651236"/>
              <a:gd name="connsiteX6" fmla="*/ 65837 w 405611"/>
              <a:gd name="connsiteY6" fmla="*/ 63837 h 1651236"/>
              <a:gd name="connsiteX7" fmla="*/ 405611 w 405611"/>
              <a:gd name="connsiteY7" fmla="*/ 69154 h 1651236"/>
              <a:gd name="connsiteX8" fmla="*/ 400294 w 405611"/>
              <a:gd name="connsiteY8" fmla="*/ 0 h 1651236"/>
              <a:gd name="connsiteX0" fmla="*/ 400294 w 405611"/>
              <a:gd name="connsiteY0" fmla="*/ 0 h 1651236"/>
              <a:gd name="connsiteX1" fmla="*/ 0 w 405611"/>
              <a:gd name="connsiteY1" fmla="*/ 5316 h 1651236"/>
              <a:gd name="connsiteX2" fmla="*/ 0 w 405611"/>
              <a:gd name="connsiteY2" fmla="*/ 1651236 h 1651236"/>
              <a:gd name="connsiteX3" fmla="*/ 387439 w 405611"/>
              <a:gd name="connsiteY3" fmla="*/ 1644886 h 1651236"/>
              <a:gd name="connsiteX4" fmla="*/ 393715 w 405611"/>
              <a:gd name="connsiteY4" fmla="*/ 1566616 h 1651236"/>
              <a:gd name="connsiteX5" fmla="*/ 71154 w 405611"/>
              <a:gd name="connsiteY5" fmla="*/ 1569790 h 1651236"/>
              <a:gd name="connsiteX6" fmla="*/ 65837 w 405611"/>
              <a:gd name="connsiteY6" fmla="*/ 63837 h 1651236"/>
              <a:gd name="connsiteX7" fmla="*/ 405611 w 405611"/>
              <a:gd name="connsiteY7" fmla="*/ 69154 h 1651236"/>
              <a:gd name="connsiteX8" fmla="*/ 400294 w 405611"/>
              <a:gd name="connsiteY8" fmla="*/ 0 h 1651236"/>
              <a:gd name="connsiteX0" fmla="*/ 400294 w 405611"/>
              <a:gd name="connsiteY0" fmla="*/ 0 h 1651236"/>
              <a:gd name="connsiteX1" fmla="*/ 0 w 405611"/>
              <a:gd name="connsiteY1" fmla="*/ 5316 h 1651236"/>
              <a:gd name="connsiteX2" fmla="*/ 0 w 405611"/>
              <a:gd name="connsiteY2" fmla="*/ 1651236 h 1651236"/>
              <a:gd name="connsiteX3" fmla="*/ 387439 w 405611"/>
              <a:gd name="connsiteY3" fmla="*/ 1644886 h 1651236"/>
              <a:gd name="connsiteX4" fmla="*/ 393715 w 405611"/>
              <a:gd name="connsiteY4" fmla="*/ 1566616 h 1651236"/>
              <a:gd name="connsiteX5" fmla="*/ 71154 w 405611"/>
              <a:gd name="connsiteY5" fmla="*/ 1569790 h 1651236"/>
              <a:gd name="connsiteX6" fmla="*/ 65837 w 405611"/>
              <a:gd name="connsiteY6" fmla="*/ 63837 h 1651236"/>
              <a:gd name="connsiteX7" fmla="*/ 405611 w 405611"/>
              <a:gd name="connsiteY7" fmla="*/ 69154 h 1651236"/>
              <a:gd name="connsiteX8" fmla="*/ 400294 w 405611"/>
              <a:gd name="connsiteY8" fmla="*/ 0 h 1651236"/>
              <a:gd name="connsiteX0" fmla="*/ 400294 w 405611"/>
              <a:gd name="connsiteY0" fmla="*/ 0 h 1651236"/>
              <a:gd name="connsiteX1" fmla="*/ 0 w 405611"/>
              <a:gd name="connsiteY1" fmla="*/ 5316 h 1651236"/>
              <a:gd name="connsiteX2" fmla="*/ 0 w 405611"/>
              <a:gd name="connsiteY2" fmla="*/ 1651236 h 1651236"/>
              <a:gd name="connsiteX3" fmla="*/ 387439 w 405611"/>
              <a:gd name="connsiteY3" fmla="*/ 1644886 h 1651236"/>
              <a:gd name="connsiteX4" fmla="*/ 387365 w 405611"/>
              <a:gd name="connsiteY4" fmla="*/ 1566616 h 1651236"/>
              <a:gd name="connsiteX5" fmla="*/ 71154 w 405611"/>
              <a:gd name="connsiteY5" fmla="*/ 1569790 h 1651236"/>
              <a:gd name="connsiteX6" fmla="*/ 65837 w 405611"/>
              <a:gd name="connsiteY6" fmla="*/ 63837 h 1651236"/>
              <a:gd name="connsiteX7" fmla="*/ 405611 w 405611"/>
              <a:gd name="connsiteY7" fmla="*/ 69154 h 1651236"/>
              <a:gd name="connsiteX8" fmla="*/ 400294 w 405611"/>
              <a:gd name="connsiteY8" fmla="*/ 0 h 1651236"/>
              <a:gd name="connsiteX0" fmla="*/ 400294 w 405611"/>
              <a:gd name="connsiteY0" fmla="*/ 0 h 1644886"/>
              <a:gd name="connsiteX1" fmla="*/ 0 w 405611"/>
              <a:gd name="connsiteY1" fmla="*/ 5316 h 1644886"/>
              <a:gd name="connsiteX2" fmla="*/ 0 w 405611"/>
              <a:gd name="connsiteY2" fmla="*/ 1644886 h 1644886"/>
              <a:gd name="connsiteX3" fmla="*/ 387439 w 405611"/>
              <a:gd name="connsiteY3" fmla="*/ 1644886 h 1644886"/>
              <a:gd name="connsiteX4" fmla="*/ 387365 w 405611"/>
              <a:gd name="connsiteY4" fmla="*/ 1566616 h 1644886"/>
              <a:gd name="connsiteX5" fmla="*/ 71154 w 405611"/>
              <a:gd name="connsiteY5" fmla="*/ 1569790 h 1644886"/>
              <a:gd name="connsiteX6" fmla="*/ 65837 w 405611"/>
              <a:gd name="connsiteY6" fmla="*/ 63837 h 1644886"/>
              <a:gd name="connsiteX7" fmla="*/ 405611 w 405611"/>
              <a:gd name="connsiteY7" fmla="*/ 69154 h 1644886"/>
              <a:gd name="connsiteX8" fmla="*/ 400294 w 405611"/>
              <a:gd name="connsiteY8" fmla="*/ 0 h 1644886"/>
              <a:gd name="connsiteX0" fmla="*/ 400294 w 400294"/>
              <a:gd name="connsiteY0" fmla="*/ 0 h 1644886"/>
              <a:gd name="connsiteX1" fmla="*/ 0 w 400294"/>
              <a:gd name="connsiteY1" fmla="*/ 5316 h 1644886"/>
              <a:gd name="connsiteX2" fmla="*/ 0 w 400294"/>
              <a:gd name="connsiteY2" fmla="*/ 1644886 h 1644886"/>
              <a:gd name="connsiteX3" fmla="*/ 387439 w 400294"/>
              <a:gd name="connsiteY3" fmla="*/ 1644886 h 1644886"/>
              <a:gd name="connsiteX4" fmla="*/ 387365 w 400294"/>
              <a:gd name="connsiteY4" fmla="*/ 1566616 h 1644886"/>
              <a:gd name="connsiteX5" fmla="*/ 71154 w 400294"/>
              <a:gd name="connsiteY5" fmla="*/ 1569790 h 1644886"/>
              <a:gd name="connsiteX6" fmla="*/ 65837 w 400294"/>
              <a:gd name="connsiteY6" fmla="*/ 63837 h 1644886"/>
              <a:gd name="connsiteX7" fmla="*/ 386561 w 400294"/>
              <a:gd name="connsiteY7" fmla="*/ 78679 h 1644886"/>
              <a:gd name="connsiteX8" fmla="*/ 400294 w 400294"/>
              <a:gd name="connsiteY8" fmla="*/ 0 h 1644886"/>
              <a:gd name="connsiteX0" fmla="*/ 384419 w 387439"/>
              <a:gd name="connsiteY0" fmla="*/ 0 h 1641711"/>
              <a:gd name="connsiteX1" fmla="*/ 0 w 387439"/>
              <a:gd name="connsiteY1" fmla="*/ 2141 h 1641711"/>
              <a:gd name="connsiteX2" fmla="*/ 0 w 387439"/>
              <a:gd name="connsiteY2" fmla="*/ 1641711 h 1641711"/>
              <a:gd name="connsiteX3" fmla="*/ 387439 w 387439"/>
              <a:gd name="connsiteY3" fmla="*/ 1641711 h 1641711"/>
              <a:gd name="connsiteX4" fmla="*/ 387365 w 387439"/>
              <a:gd name="connsiteY4" fmla="*/ 1563441 h 1641711"/>
              <a:gd name="connsiteX5" fmla="*/ 71154 w 387439"/>
              <a:gd name="connsiteY5" fmla="*/ 1566615 h 1641711"/>
              <a:gd name="connsiteX6" fmla="*/ 65837 w 387439"/>
              <a:gd name="connsiteY6" fmla="*/ 60662 h 1641711"/>
              <a:gd name="connsiteX7" fmla="*/ 386561 w 387439"/>
              <a:gd name="connsiteY7" fmla="*/ 75504 h 1641711"/>
              <a:gd name="connsiteX8" fmla="*/ 384419 w 387439"/>
              <a:gd name="connsiteY8" fmla="*/ 0 h 1641711"/>
              <a:gd name="connsiteX0" fmla="*/ 384419 w 387439"/>
              <a:gd name="connsiteY0" fmla="*/ 0 h 1641711"/>
              <a:gd name="connsiteX1" fmla="*/ 0 w 387439"/>
              <a:gd name="connsiteY1" fmla="*/ 2141 h 1641711"/>
              <a:gd name="connsiteX2" fmla="*/ 0 w 387439"/>
              <a:gd name="connsiteY2" fmla="*/ 1641711 h 1641711"/>
              <a:gd name="connsiteX3" fmla="*/ 387439 w 387439"/>
              <a:gd name="connsiteY3" fmla="*/ 1641711 h 1641711"/>
              <a:gd name="connsiteX4" fmla="*/ 387365 w 387439"/>
              <a:gd name="connsiteY4" fmla="*/ 1563441 h 1641711"/>
              <a:gd name="connsiteX5" fmla="*/ 71154 w 387439"/>
              <a:gd name="connsiteY5" fmla="*/ 1566615 h 1641711"/>
              <a:gd name="connsiteX6" fmla="*/ 65837 w 387439"/>
              <a:gd name="connsiteY6" fmla="*/ 76537 h 1641711"/>
              <a:gd name="connsiteX7" fmla="*/ 386561 w 387439"/>
              <a:gd name="connsiteY7" fmla="*/ 75504 h 1641711"/>
              <a:gd name="connsiteX8" fmla="*/ 384419 w 387439"/>
              <a:gd name="connsiteY8" fmla="*/ 0 h 1641711"/>
              <a:gd name="connsiteX0" fmla="*/ 384419 w 387439"/>
              <a:gd name="connsiteY0" fmla="*/ 0 h 1641711"/>
              <a:gd name="connsiteX1" fmla="*/ 0 w 387439"/>
              <a:gd name="connsiteY1" fmla="*/ 2141 h 1641711"/>
              <a:gd name="connsiteX2" fmla="*/ 0 w 387439"/>
              <a:gd name="connsiteY2" fmla="*/ 1641711 h 1641711"/>
              <a:gd name="connsiteX3" fmla="*/ 387439 w 387439"/>
              <a:gd name="connsiteY3" fmla="*/ 1641711 h 1641711"/>
              <a:gd name="connsiteX4" fmla="*/ 387365 w 387439"/>
              <a:gd name="connsiteY4" fmla="*/ 1563441 h 1641711"/>
              <a:gd name="connsiteX5" fmla="*/ 71154 w 387439"/>
              <a:gd name="connsiteY5" fmla="*/ 1566615 h 1641711"/>
              <a:gd name="connsiteX6" fmla="*/ 65837 w 387439"/>
              <a:gd name="connsiteY6" fmla="*/ 76537 h 1641711"/>
              <a:gd name="connsiteX7" fmla="*/ 386561 w 387439"/>
              <a:gd name="connsiteY7" fmla="*/ 75504 h 1641711"/>
              <a:gd name="connsiteX8" fmla="*/ 384419 w 387439"/>
              <a:gd name="connsiteY8" fmla="*/ 0 h 1641711"/>
              <a:gd name="connsiteX0" fmla="*/ 384419 w 387439"/>
              <a:gd name="connsiteY0" fmla="*/ 0 h 1641711"/>
              <a:gd name="connsiteX1" fmla="*/ 0 w 387439"/>
              <a:gd name="connsiteY1" fmla="*/ 2141 h 1641711"/>
              <a:gd name="connsiteX2" fmla="*/ 0 w 387439"/>
              <a:gd name="connsiteY2" fmla="*/ 1641711 h 1641711"/>
              <a:gd name="connsiteX3" fmla="*/ 387439 w 387439"/>
              <a:gd name="connsiteY3" fmla="*/ 1641711 h 1641711"/>
              <a:gd name="connsiteX4" fmla="*/ 387365 w 387439"/>
              <a:gd name="connsiteY4" fmla="*/ 1563441 h 1641711"/>
              <a:gd name="connsiteX5" fmla="*/ 71154 w 387439"/>
              <a:gd name="connsiteY5" fmla="*/ 1566615 h 1641711"/>
              <a:gd name="connsiteX6" fmla="*/ 65837 w 387439"/>
              <a:gd name="connsiteY6" fmla="*/ 76537 h 1641711"/>
              <a:gd name="connsiteX7" fmla="*/ 386561 w 387439"/>
              <a:gd name="connsiteY7" fmla="*/ 75504 h 1641711"/>
              <a:gd name="connsiteX8" fmla="*/ 384419 w 387439"/>
              <a:gd name="connsiteY8" fmla="*/ 0 h 1641711"/>
              <a:gd name="connsiteX0" fmla="*/ 384419 w 414236"/>
              <a:gd name="connsiteY0" fmla="*/ 0 h 1641711"/>
              <a:gd name="connsiteX1" fmla="*/ 0 w 414236"/>
              <a:gd name="connsiteY1" fmla="*/ 2141 h 1641711"/>
              <a:gd name="connsiteX2" fmla="*/ 0 w 414236"/>
              <a:gd name="connsiteY2" fmla="*/ 1641711 h 1641711"/>
              <a:gd name="connsiteX3" fmla="*/ 387439 w 414236"/>
              <a:gd name="connsiteY3" fmla="*/ 1641711 h 1641711"/>
              <a:gd name="connsiteX4" fmla="*/ 379172 w 414236"/>
              <a:gd name="connsiteY4" fmla="*/ 1600163 h 1641711"/>
              <a:gd name="connsiteX5" fmla="*/ 387365 w 414236"/>
              <a:gd name="connsiteY5" fmla="*/ 1563441 h 1641711"/>
              <a:gd name="connsiteX6" fmla="*/ 71154 w 414236"/>
              <a:gd name="connsiteY6" fmla="*/ 1566615 h 1641711"/>
              <a:gd name="connsiteX7" fmla="*/ 65837 w 414236"/>
              <a:gd name="connsiteY7" fmla="*/ 76537 h 1641711"/>
              <a:gd name="connsiteX8" fmla="*/ 386561 w 414236"/>
              <a:gd name="connsiteY8" fmla="*/ 75504 h 1641711"/>
              <a:gd name="connsiteX9" fmla="*/ 384419 w 414236"/>
              <a:gd name="connsiteY9" fmla="*/ 0 h 1641711"/>
              <a:gd name="connsiteX0" fmla="*/ 384419 w 431494"/>
              <a:gd name="connsiteY0" fmla="*/ 0 h 1641711"/>
              <a:gd name="connsiteX1" fmla="*/ 0 w 431494"/>
              <a:gd name="connsiteY1" fmla="*/ 2141 h 1641711"/>
              <a:gd name="connsiteX2" fmla="*/ 0 w 431494"/>
              <a:gd name="connsiteY2" fmla="*/ 1641711 h 1641711"/>
              <a:gd name="connsiteX3" fmla="*/ 387439 w 431494"/>
              <a:gd name="connsiteY3" fmla="*/ 1641711 h 1641711"/>
              <a:gd name="connsiteX4" fmla="*/ 387365 w 431494"/>
              <a:gd name="connsiteY4" fmla="*/ 1563441 h 1641711"/>
              <a:gd name="connsiteX5" fmla="*/ 71154 w 431494"/>
              <a:gd name="connsiteY5" fmla="*/ 1566615 h 1641711"/>
              <a:gd name="connsiteX6" fmla="*/ 65837 w 431494"/>
              <a:gd name="connsiteY6" fmla="*/ 76537 h 1641711"/>
              <a:gd name="connsiteX7" fmla="*/ 386561 w 431494"/>
              <a:gd name="connsiteY7" fmla="*/ 75504 h 1641711"/>
              <a:gd name="connsiteX8" fmla="*/ 384419 w 431494"/>
              <a:gd name="connsiteY8" fmla="*/ 0 h 1641711"/>
              <a:gd name="connsiteX0" fmla="*/ 384419 w 409039"/>
              <a:gd name="connsiteY0" fmla="*/ 0 h 1642067"/>
              <a:gd name="connsiteX1" fmla="*/ 0 w 409039"/>
              <a:gd name="connsiteY1" fmla="*/ 2141 h 1642067"/>
              <a:gd name="connsiteX2" fmla="*/ 0 w 409039"/>
              <a:gd name="connsiteY2" fmla="*/ 1641711 h 1642067"/>
              <a:gd name="connsiteX3" fmla="*/ 387439 w 409039"/>
              <a:gd name="connsiteY3" fmla="*/ 1641711 h 1642067"/>
              <a:gd name="connsiteX4" fmla="*/ 387365 w 409039"/>
              <a:gd name="connsiteY4" fmla="*/ 1563441 h 1642067"/>
              <a:gd name="connsiteX5" fmla="*/ 71154 w 409039"/>
              <a:gd name="connsiteY5" fmla="*/ 1566615 h 1642067"/>
              <a:gd name="connsiteX6" fmla="*/ 65837 w 409039"/>
              <a:gd name="connsiteY6" fmla="*/ 76537 h 1642067"/>
              <a:gd name="connsiteX7" fmla="*/ 386561 w 409039"/>
              <a:gd name="connsiteY7" fmla="*/ 75504 h 1642067"/>
              <a:gd name="connsiteX8" fmla="*/ 384419 w 409039"/>
              <a:gd name="connsiteY8" fmla="*/ 0 h 1642067"/>
              <a:gd name="connsiteX0" fmla="*/ 384419 w 410804"/>
              <a:gd name="connsiteY0" fmla="*/ 0 h 1641711"/>
              <a:gd name="connsiteX1" fmla="*/ 0 w 410804"/>
              <a:gd name="connsiteY1" fmla="*/ 2141 h 1641711"/>
              <a:gd name="connsiteX2" fmla="*/ 0 w 410804"/>
              <a:gd name="connsiteY2" fmla="*/ 1641711 h 1641711"/>
              <a:gd name="connsiteX3" fmla="*/ 387439 w 410804"/>
              <a:gd name="connsiteY3" fmla="*/ 1641711 h 1641711"/>
              <a:gd name="connsiteX4" fmla="*/ 387365 w 410804"/>
              <a:gd name="connsiteY4" fmla="*/ 1563441 h 1641711"/>
              <a:gd name="connsiteX5" fmla="*/ 71154 w 410804"/>
              <a:gd name="connsiteY5" fmla="*/ 1566615 h 1641711"/>
              <a:gd name="connsiteX6" fmla="*/ 65837 w 410804"/>
              <a:gd name="connsiteY6" fmla="*/ 76537 h 1641711"/>
              <a:gd name="connsiteX7" fmla="*/ 386561 w 410804"/>
              <a:gd name="connsiteY7" fmla="*/ 75504 h 1641711"/>
              <a:gd name="connsiteX8" fmla="*/ 384419 w 410804"/>
              <a:gd name="connsiteY8" fmla="*/ 0 h 1641711"/>
              <a:gd name="connsiteX0" fmla="*/ 384419 w 387439"/>
              <a:gd name="connsiteY0" fmla="*/ 0 h 1641711"/>
              <a:gd name="connsiteX1" fmla="*/ 0 w 387439"/>
              <a:gd name="connsiteY1" fmla="*/ 2141 h 1641711"/>
              <a:gd name="connsiteX2" fmla="*/ 0 w 387439"/>
              <a:gd name="connsiteY2" fmla="*/ 1641711 h 1641711"/>
              <a:gd name="connsiteX3" fmla="*/ 387439 w 387439"/>
              <a:gd name="connsiteY3" fmla="*/ 1641711 h 1641711"/>
              <a:gd name="connsiteX4" fmla="*/ 387365 w 387439"/>
              <a:gd name="connsiteY4" fmla="*/ 1563441 h 1641711"/>
              <a:gd name="connsiteX5" fmla="*/ 71154 w 387439"/>
              <a:gd name="connsiteY5" fmla="*/ 1566615 h 1641711"/>
              <a:gd name="connsiteX6" fmla="*/ 65837 w 387439"/>
              <a:gd name="connsiteY6" fmla="*/ 76537 h 1641711"/>
              <a:gd name="connsiteX7" fmla="*/ 386561 w 387439"/>
              <a:gd name="connsiteY7" fmla="*/ 75504 h 1641711"/>
              <a:gd name="connsiteX8" fmla="*/ 384419 w 387439"/>
              <a:gd name="connsiteY8" fmla="*/ 0 h 1641711"/>
              <a:gd name="connsiteX0" fmla="*/ 384419 w 387439"/>
              <a:gd name="connsiteY0" fmla="*/ 0 h 1641711"/>
              <a:gd name="connsiteX1" fmla="*/ 0 w 387439"/>
              <a:gd name="connsiteY1" fmla="*/ 2141 h 1641711"/>
              <a:gd name="connsiteX2" fmla="*/ 0 w 387439"/>
              <a:gd name="connsiteY2" fmla="*/ 1641711 h 1641711"/>
              <a:gd name="connsiteX3" fmla="*/ 387439 w 387439"/>
              <a:gd name="connsiteY3" fmla="*/ 1641711 h 1641711"/>
              <a:gd name="connsiteX4" fmla="*/ 387365 w 387439"/>
              <a:gd name="connsiteY4" fmla="*/ 1563441 h 1641711"/>
              <a:gd name="connsiteX5" fmla="*/ 71154 w 387439"/>
              <a:gd name="connsiteY5" fmla="*/ 1566615 h 1641711"/>
              <a:gd name="connsiteX6" fmla="*/ 65837 w 387439"/>
              <a:gd name="connsiteY6" fmla="*/ 76537 h 1641711"/>
              <a:gd name="connsiteX7" fmla="*/ 386561 w 387439"/>
              <a:gd name="connsiteY7" fmla="*/ 75504 h 1641711"/>
              <a:gd name="connsiteX8" fmla="*/ 384419 w 387439"/>
              <a:gd name="connsiteY8" fmla="*/ 0 h 1641711"/>
              <a:gd name="connsiteX0" fmla="*/ 384419 w 387439"/>
              <a:gd name="connsiteY0" fmla="*/ 0 h 1641711"/>
              <a:gd name="connsiteX1" fmla="*/ 0 w 387439"/>
              <a:gd name="connsiteY1" fmla="*/ 2141 h 1641711"/>
              <a:gd name="connsiteX2" fmla="*/ 0 w 387439"/>
              <a:gd name="connsiteY2" fmla="*/ 1641711 h 1641711"/>
              <a:gd name="connsiteX3" fmla="*/ 387439 w 387439"/>
              <a:gd name="connsiteY3" fmla="*/ 1641711 h 1641711"/>
              <a:gd name="connsiteX4" fmla="*/ 387365 w 387439"/>
              <a:gd name="connsiteY4" fmla="*/ 1563441 h 1641711"/>
              <a:gd name="connsiteX5" fmla="*/ 71154 w 387439"/>
              <a:gd name="connsiteY5" fmla="*/ 1566615 h 1641711"/>
              <a:gd name="connsiteX6" fmla="*/ 65837 w 387439"/>
              <a:gd name="connsiteY6" fmla="*/ 76537 h 1641711"/>
              <a:gd name="connsiteX7" fmla="*/ 386561 w 387439"/>
              <a:gd name="connsiteY7" fmla="*/ 75504 h 1641711"/>
              <a:gd name="connsiteX8" fmla="*/ 384419 w 387439"/>
              <a:gd name="connsiteY8" fmla="*/ 0 h 1641711"/>
              <a:gd name="connsiteX0" fmla="*/ 384419 w 387439"/>
              <a:gd name="connsiteY0" fmla="*/ 0 h 1641711"/>
              <a:gd name="connsiteX1" fmla="*/ 0 w 387439"/>
              <a:gd name="connsiteY1" fmla="*/ 2141 h 1641711"/>
              <a:gd name="connsiteX2" fmla="*/ 0 w 387439"/>
              <a:gd name="connsiteY2" fmla="*/ 1641711 h 1641711"/>
              <a:gd name="connsiteX3" fmla="*/ 387439 w 387439"/>
              <a:gd name="connsiteY3" fmla="*/ 1641711 h 1641711"/>
              <a:gd name="connsiteX4" fmla="*/ 387365 w 387439"/>
              <a:gd name="connsiteY4" fmla="*/ 1563441 h 1641711"/>
              <a:gd name="connsiteX5" fmla="*/ 71154 w 387439"/>
              <a:gd name="connsiteY5" fmla="*/ 1566615 h 1641711"/>
              <a:gd name="connsiteX6" fmla="*/ 65837 w 387439"/>
              <a:gd name="connsiteY6" fmla="*/ 76537 h 1641711"/>
              <a:gd name="connsiteX7" fmla="*/ 386561 w 387439"/>
              <a:gd name="connsiteY7" fmla="*/ 75504 h 1641711"/>
              <a:gd name="connsiteX8" fmla="*/ 384419 w 387439"/>
              <a:gd name="connsiteY8" fmla="*/ 0 h 1641711"/>
              <a:gd name="connsiteX0" fmla="*/ 384419 w 387439"/>
              <a:gd name="connsiteY0" fmla="*/ 0 h 1641711"/>
              <a:gd name="connsiteX1" fmla="*/ 0 w 387439"/>
              <a:gd name="connsiteY1" fmla="*/ 2141 h 1641711"/>
              <a:gd name="connsiteX2" fmla="*/ 0 w 387439"/>
              <a:gd name="connsiteY2" fmla="*/ 1641711 h 1641711"/>
              <a:gd name="connsiteX3" fmla="*/ 387439 w 387439"/>
              <a:gd name="connsiteY3" fmla="*/ 1641711 h 1641711"/>
              <a:gd name="connsiteX4" fmla="*/ 387365 w 387439"/>
              <a:gd name="connsiteY4" fmla="*/ 1563441 h 1641711"/>
              <a:gd name="connsiteX5" fmla="*/ 71154 w 387439"/>
              <a:gd name="connsiteY5" fmla="*/ 1566615 h 1641711"/>
              <a:gd name="connsiteX6" fmla="*/ 65837 w 387439"/>
              <a:gd name="connsiteY6" fmla="*/ 76537 h 1641711"/>
              <a:gd name="connsiteX7" fmla="*/ 386561 w 387439"/>
              <a:gd name="connsiteY7" fmla="*/ 75504 h 1641711"/>
              <a:gd name="connsiteX8" fmla="*/ 384419 w 387439"/>
              <a:gd name="connsiteY8" fmla="*/ 0 h 1641711"/>
              <a:gd name="connsiteX0" fmla="*/ 384419 w 387439"/>
              <a:gd name="connsiteY0" fmla="*/ 0 h 1641711"/>
              <a:gd name="connsiteX1" fmla="*/ 0 w 387439"/>
              <a:gd name="connsiteY1" fmla="*/ 2141 h 1641711"/>
              <a:gd name="connsiteX2" fmla="*/ 0 w 387439"/>
              <a:gd name="connsiteY2" fmla="*/ 1641711 h 1641711"/>
              <a:gd name="connsiteX3" fmla="*/ 387439 w 387439"/>
              <a:gd name="connsiteY3" fmla="*/ 1641711 h 1641711"/>
              <a:gd name="connsiteX4" fmla="*/ 387365 w 387439"/>
              <a:gd name="connsiteY4" fmla="*/ 1563441 h 1641711"/>
              <a:gd name="connsiteX5" fmla="*/ 71154 w 387439"/>
              <a:gd name="connsiteY5" fmla="*/ 1566615 h 1641711"/>
              <a:gd name="connsiteX6" fmla="*/ 65837 w 387439"/>
              <a:gd name="connsiteY6" fmla="*/ 76537 h 1641711"/>
              <a:gd name="connsiteX7" fmla="*/ 386561 w 387439"/>
              <a:gd name="connsiteY7" fmla="*/ 75504 h 1641711"/>
              <a:gd name="connsiteX8" fmla="*/ 384419 w 387439"/>
              <a:gd name="connsiteY8" fmla="*/ 0 h 1641711"/>
              <a:gd name="connsiteX0" fmla="*/ 384419 w 387439"/>
              <a:gd name="connsiteY0" fmla="*/ 0 h 1641711"/>
              <a:gd name="connsiteX1" fmla="*/ 0 w 387439"/>
              <a:gd name="connsiteY1" fmla="*/ 2141 h 1641711"/>
              <a:gd name="connsiteX2" fmla="*/ 0 w 387439"/>
              <a:gd name="connsiteY2" fmla="*/ 1641711 h 1641711"/>
              <a:gd name="connsiteX3" fmla="*/ 387439 w 387439"/>
              <a:gd name="connsiteY3" fmla="*/ 1641711 h 1641711"/>
              <a:gd name="connsiteX4" fmla="*/ 387365 w 387439"/>
              <a:gd name="connsiteY4" fmla="*/ 1563441 h 1641711"/>
              <a:gd name="connsiteX5" fmla="*/ 71154 w 387439"/>
              <a:gd name="connsiteY5" fmla="*/ 1566615 h 1641711"/>
              <a:gd name="connsiteX6" fmla="*/ 65837 w 387439"/>
              <a:gd name="connsiteY6" fmla="*/ 76537 h 1641711"/>
              <a:gd name="connsiteX7" fmla="*/ 386561 w 387439"/>
              <a:gd name="connsiteY7" fmla="*/ 75504 h 1641711"/>
              <a:gd name="connsiteX8" fmla="*/ 384419 w 387439"/>
              <a:gd name="connsiteY8" fmla="*/ 0 h 1641711"/>
              <a:gd name="connsiteX0" fmla="*/ 400294 w 400294"/>
              <a:gd name="connsiteY0" fmla="*/ 0 h 1644886"/>
              <a:gd name="connsiteX1" fmla="*/ 0 w 400294"/>
              <a:gd name="connsiteY1" fmla="*/ 5316 h 1644886"/>
              <a:gd name="connsiteX2" fmla="*/ 0 w 400294"/>
              <a:gd name="connsiteY2" fmla="*/ 1644886 h 1644886"/>
              <a:gd name="connsiteX3" fmla="*/ 387439 w 400294"/>
              <a:gd name="connsiteY3" fmla="*/ 1644886 h 1644886"/>
              <a:gd name="connsiteX4" fmla="*/ 387365 w 400294"/>
              <a:gd name="connsiteY4" fmla="*/ 1566616 h 1644886"/>
              <a:gd name="connsiteX5" fmla="*/ 71154 w 400294"/>
              <a:gd name="connsiteY5" fmla="*/ 1569790 h 1644886"/>
              <a:gd name="connsiteX6" fmla="*/ 65837 w 400294"/>
              <a:gd name="connsiteY6" fmla="*/ 79712 h 1644886"/>
              <a:gd name="connsiteX7" fmla="*/ 386561 w 400294"/>
              <a:gd name="connsiteY7" fmla="*/ 78679 h 1644886"/>
              <a:gd name="connsiteX8" fmla="*/ 400294 w 400294"/>
              <a:gd name="connsiteY8" fmla="*/ 0 h 1644886"/>
              <a:gd name="connsiteX0" fmla="*/ 378069 w 387439"/>
              <a:gd name="connsiteY0" fmla="*/ 0 h 1641711"/>
              <a:gd name="connsiteX1" fmla="*/ 0 w 387439"/>
              <a:gd name="connsiteY1" fmla="*/ 2141 h 1641711"/>
              <a:gd name="connsiteX2" fmla="*/ 0 w 387439"/>
              <a:gd name="connsiteY2" fmla="*/ 1641711 h 1641711"/>
              <a:gd name="connsiteX3" fmla="*/ 387439 w 387439"/>
              <a:gd name="connsiteY3" fmla="*/ 1641711 h 1641711"/>
              <a:gd name="connsiteX4" fmla="*/ 387365 w 387439"/>
              <a:gd name="connsiteY4" fmla="*/ 1563441 h 1641711"/>
              <a:gd name="connsiteX5" fmla="*/ 71154 w 387439"/>
              <a:gd name="connsiteY5" fmla="*/ 1566615 h 1641711"/>
              <a:gd name="connsiteX6" fmla="*/ 65837 w 387439"/>
              <a:gd name="connsiteY6" fmla="*/ 76537 h 1641711"/>
              <a:gd name="connsiteX7" fmla="*/ 386561 w 387439"/>
              <a:gd name="connsiteY7" fmla="*/ 75504 h 1641711"/>
              <a:gd name="connsiteX8" fmla="*/ 378069 w 387439"/>
              <a:gd name="connsiteY8" fmla="*/ 0 h 1641711"/>
              <a:gd name="connsiteX0" fmla="*/ 384419 w 387439"/>
              <a:gd name="connsiteY0" fmla="*/ 0 h 1641711"/>
              <a:gd name="connsiteX1" fmla="*/ 0 w 387439"/>
              <a:gd name="connsiteY1" fmla="*/ 2141 h 1641711"/>
              <a:gd name="connsiteX2" fmla="*/ 0 w 387439"/>
              <a:gd name="connsiteY2" fmla="*/ 1641711 h 1641711"/>
              <a:gd name="connsiteX3" fmla="*/ 387439 w 387439"/>
              <a:gd name="connsiteY3" fmla="*/ 1641711 h 1641711"/>
              <a:gd name="connsiteX4" fmla="*/ 387365 w 387439"/>
              <a:gd name="connsiteY4" fmla="*/ 1563441 h 1641711"/>
              <a:gd name="connsiteX5" fmla="*/ 71154 w 387439"/>
              <a:gd name="connsiteY5" fmla="*/ 1566615 h 1641711"/>
              <a:gd name="connsiteX6" fmla="*/ 65837 w 387439"/>
              <a:gd name="connsiteY6" fmla="*/ 76537 h 1641711"/>
              <a:gd name="connsiteX7" fmla="*/ 386561 w 387439"/>
              <a:gd name="connsiteY7" fmla="*/ 75504 h 1641711"/>
              <a:gd name="connsiteX8" fmla="*/ 384419 w 387439"/>
              <a:gd name="connsiteY8" fmla="*/ 0 h 16417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7439" h="1641711">
                <a:moveTo>
                  <a:pt x="384419" y="0"/>
                </a:moveTo>
                <a:lnTo>
                  <a:pt x="0" y="2141"/>
                </a:lnTo>
                <a:lnTo>
                  <a:pt x="0" y="1641711"/>
                </a:lnTo>
                <a:lnTo>
                  <a:pt x="387439" y="1641711"/>
                </a:lnTo>
                <a:cubicBezTo>
                  <a:pt x="387414" y="1615621"/>
                  <a:pt x="387390" y="1589531"/>
                  <a:pt x="387365" y="1563441"/>
                </a:cubicBezTo>
                <a:lnTo>
                  <a:pt x="71154" y="1566615"/>
                </a:lnTo>
                <a:cubicBezTo>
                  <a:pt x="68495" y="821576"/>
                  <a:pt x="68495" y="821576"/>
                  <a:pt x="65837" y="76537"/>
                </a:cubicBezTo>
                <a:lnTo>
                  <a:pt x="386561" y="75504"/>
                </a:lnTo>
                <a:lnTo>
                  <a:pt x="384419" y="0"/>
                </a:lnTo>
                <a:close/>
              </a:path>
            </a:pathLst>
          </a:cu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4426" dirty="0"/>
          </a:p>
        </p:txBody>
      </p:sp>
      <p:sp>
        <p:nvSpPr>
          <p:cNvPr id="39" name="Freeform 38"/>
          <p:cNvSpPr/>
          <p:nvPr/>
        </p:nvSpPr>
        <p:spPr>
          <a:xfrm rot="10800000">
            <a:off x="23800864" y="11717399"/>
            <a:ext cx="190798" cy="879860"/>
          </a:xfrm>
          <a:custGeom>
            <a:avLst/>
            <a:gdLst>
              <a:gd name="connsiteX0" fmla="*/ 336499 w 376733"/>
              <a:gd name="connsiteY0" fmla="*/ 0 h 1645920"/>
              <a:gd name="connsiteX1" fmla="*/ 0 w 376733"/>
              <a:gd name="connsiteY1" fmla="*/ 0 h 1645920"/>
              <a:gd name="connsiteX2" fmla="*/ 0 w 376733"/>
              <a:gd name="connsiteY2" fmla="*/ 1645920 h 1645920"/>
              <a:gd name="connsiteX3" fmla="*/ 376733 w 376733"/>
              <a:gd name="connsiteY3" fmla="*/ 1645920 h 1645920"/>
              <a:gd name="connsiteX4" fmla="*/ 376733 w 376733"/>
              <a:gd name="connsiteY4" fmla="*/ 1572768 h 1645920"/>
              <a:gd name="connsiteX5" fmla="*/ 65837 w 376733"/>
              <a:gd name="connsiteY5" fmla="*/ 1572768 h 1645920"/>
              <a:gd name="connsiteX6" fmla="*/ 65837 w 376733"/>
              <a:gd name="connsiteY6" fmla="*/ 58521 h 1645920"/>
              <a:gd name="connsiteX7" fmla="*/ 336499 w 376733"/>
              <a:gd name="connsiteY7" fmla="*/ 58521 h 1645920"/>
              <a:gd name="connsiteX8" fmla="*/ 336499 w 376733"/>
              <a:gd name="connsiteY8" fmla="*/ 0 h 1645920"/>
              <a:gd name="connsiteX0" fmla="*/ 336499 w 376733"/>
              <a:gd name="connsiteY0" fmla="*/ 0 h 1645920"/>
              <a:gd name="connsiteX1" fmla="*/ 0 w 376733"/>
              <a:gd name="connsiteY1" fmla="*/ 0 h 1645920"/>
              <a:gd name="connsiteX2" fmla="*/ 0 w 376733"/>
              <a:gd name="connsiteY2" fmla="*/ 1645920 h 1645920"/>
              <a:gd name="connsiteX3" fmla="*/ 376733 w 376733"/>
              <a:gd name="connsiteY3" fmla="*/ 1645920 h 1645920"/>
              <a:gd name="connsiteX4" fmla="*/ 376733 w 376733"/>
              <a:gd name="connsiteY4" fmla="*/ 1591056 h 1645920"/>
              <a:gd name="connsiteX5" fmla="*/ 65837 w 376733"/>
              <a:gd name="connsiteY5" fmla="*/ 1572768 h 1645920"/>
              <a:gd name="connsiteX6" fmla="*/ 65837 w 376733"/>
              <a:gd name="connsiteY6" fmla="*/ 58521 h 1645920"/>
              <a:gd name="connsiteX7" fmla="*/ 336499 w 376733"/>
              <a:gd name="connsiteY7" fmla="*/ 58521 h 1645920"/>
              <a:gd name="connsiteX8" fmla="*/ 336499 w 376733"/>
              <a:gd name="connsiteY8" fmla="*/ 0 h 1645920"/>
              <a:gd name="connsiteX0" fmla="*/ 336499 w 376733"/>
              <a:gd name="connsiteY0" fmla="*/ 0 h 1645920"/>
              <a:gd name="connsiteX1" fmla="*/ 0 w 376733"/>
              <a:gd name="connsiteY1" fmla="*/ 0 h 1645920"/>
              <a:gd name="connsiteX2" fmla="*/ 0 w 376733"/>
              <a:gd name="connsiteY2" fmla="*/ 1645920 h 1645920"/>
              <a:gd name="connsiteX3" fmla="*/ 376733 w 376733"/>
              <a:gd name="connsiteY3" fmla="*/ 1645920 h 1645920"/>
              <a:gd name="connsiteX4" fmla="*/ 376733 w 376733"/>
              <a:gd name="connsiteY4" fmla="*/ 1591056 h 1645920"/>
              <a:gd name="connsiteX5" fmla="*/ 65837 w 376733"/>
              <a:gd name="connsiteY5" fmla="*/ 1594713 h 1645920"/>
              <a:gd name="connsiteX6" fmla="*/ 65837 w 376733"/>
              <a:gd name="connsiteY6" fmla="*/ 58521 h 1645920"/>
              <a:gd name="connsiteX7" fmla="*/ 336499 w 376733"/>
              <a:gd name="connsiteY7" fmla="*/ 58521 h 1645920"/>
              <a:gd name="connsiteX8" fmla="*/ 336499 w 376733"/>
              <a:gd name="connsiteY8" fmla="*/ 0 h 1645920"/>
              <a:gd name="connsiteX0" fmla="*/ 336499 w 376733"/>
              <a:gd name="connsiteY0" fmla="*/ 0 h 1645920"/>
              <a:gd name="connsiteX1" fmla="*/ 0 w 376733"/>
              <a:gd name="connsiteY1" fmla="*/ 0 h 1645920"/>
              <a:gd name="connsiteX2" fmla="*/ 0 w 376733"/>
              <a:gd name="connsiteY2" fmla="*/ 1645920 h 1645920"/>
              <a:gd name="connsiteX3" fmla="*/ 376733 w 376733"/>
              <a:gd name="connsiteY3" fmla="*/ 1645920 h 1645920"/>
              <a:gd name="connsiteX4" fmla="*/ 376733 w 376733"/>
              <a:gd name="connsiteY4" fmla="*/ 1591056 h 1645920"/>
              <a:gd name="connsiteX5" fmla="*/ 65837 w 376733"/>
              <a:gd name="connsiteY5" fmla="*/ 1587397 h 1645920"/>
              <a:gd name="connsiteX6" fmla="*/ 65837 w 376733"/>
              <a:gd name="connsiteY6" fmla="*/ 58521 h 1645920"/>
              <a:gd name="connsiteX7" fmla="*/ 336499 w 376733"/>
              <a:gd name="connsiteY7" fmla="*/ 58521 h 1645920"/>
              <a:gd name="connsiteX8" fmla="*/ 336499 w 376733"/>
              <a:gd name="connsiteY8" fmla="*/ 0 h 1645920"/>
              <a:gd name="connsiteX0" fmla="*/ 336499 w 376733"/>
              <a:gd name="connsiteY0" fmla="*/ 0 h 1645920"/>
              <a:gd name="connsiteX1" fmla="*/ 0 w 376733"/>
              <a:gd name="connsiteY1" fmla="*/ 0 h 1645920"/>
              <a:gd name="connsiteX2" fmla="*/ 0 w 376733"/>
              <a:gd name="connsiteY2" fmla="*/ 1645920 h 1645920"/>
              <a:gd name="connsiteX3" fmla="*/ 376733 w 376733"/>
              <a:gd name="connsiteY3" fmla="*/ 1645920 h 1645920"/>
              <a:gd name="connsiteX4" fmla="*/ 376733 w 376733"/>
              <a:gd name="connsiteY4" fmla="*/ 1591056 h 1645920"/>
              <a:gd name="connsiteX5" fmla="*/ 65837 w 376733"/>
              <a:gd name="connsiteY5" fmla="*/ 1591055 h 1645920"/>
              <a:gd name="connsiteX6" fmla="*/ 65837 w 376733"/>
              <a:gd name="connsiteY6" fmla="*/ 58521 h 1645920"/>
              <a:gd name="connsiteX7" fmla="*/ 336499 w 376733"/>
              <a:gd name="connsiteY7" fmla="*/ 58521 h 1645920"/>
              <a:gd name="connsiteX8" fmla="*/ 336499 w 376733"/>
              <a:gd name="connsiteY8" fmla="*/ 0 h 1645920"/>
              <a:gd name="connsiteX0" fmla="*/ 336499 w 376733"/>
              <a:gd name="connsiteY0" fmla="*/ 0 h 1645920"/>
              <a:gd name="connsiteX1" fmla="*/ 0 w 376733"/>
              <a:gd name="connsiteY1" fmla="*/ 0 h 1645920"/>
              <a:gd name="connsiteX2" fmla="*/ 0 w 376733"/>
              <a:gd name="connsiteY2" fmla="*/ 1645920 h 1645920"/>
              <a:gd name="connsiteX3" fmla="*/ 376733 w 376733"/>
              <a:gd name="connsiteY3" fmla="*/ 1645920 h 1645920"/>
              <a:gd name="connsiteX4" fmla="*/ 376733 w 376733"/>
              <a:gd name="connsiteY4" fmla="*/ 1591056 h 1645920"/>
              <a:gd name="connsiteX5" fmla="*/ 71154 w 376733"/>
              <a:gd name="connsiteY5" fmla="*/ 1564474 h 1645920"/>
              <a:gd name="connsiteX6" fmla="*/ 65837 w 376733"/>
              <a:gd name="connsiteY6" fmla="*/ 58521 h 1645920"/>
              <a:gd name="connsiteX7" fmla="*/ 336499 w 376733"/>
              <a:gd name="connsiteY7" fmla="*/ 58521 h 1645920"/>
              <a:gd name="connsiteX8" fmla="*/ 336499 w 376733"/>
              <a:gd name="connsiteY8" fmla="*/ 0 h 1645920"/>
              <a:gd name="connsiteX0" fmla="*/ 336499 w 387365"/>
              <a:gd name="connsiteY0" fmla="*/ 0 h 1645920"/>
              <a:gd name="connsiteX1" fmla="*/ 0 w 387365"/>
              <a:gd name="connsiteY1" fmla="*/ 0 h 1645920"/>
              <a:gd name="connsiteX2" fmla="*/ 0 w 387365"/>
              <a:gd name="connsiteY2" fmla="*/ 1645920 h 1645920"/>
              <a:gd name="connsiteX3" fmla="*/ 376733 w 387365"/>
              <a:gd name="connsiteY3" fmla="*/ 1645920 h 1645920"/>
              <a:gd name="connsiteX4" fmla="*/ 387365 w 387365"/>
              <a:gd name="connsiteY4" fmla="*/ 1564475 h 1645920"/>
              <a:gd name="connsiteX5" fmla="*/ 71154 w 387365"/>
              <a:gd name="connsiteY5" fmla="*/ 1564474 h 1645920"/>
              <a:gd name="connsiteX6" fmla="*/ 65837 w 387365"/>
              <a:gd name="connsiteY6" fmla="*/ 58521 h 1645920"/>
              <a:gd name="connsiteX7" fmla="*/ 336499 w 387365"/>
              <a:gd name="connsiteY7" fmla="*/ 58521 h 1645920"/>
              <a:gd name="connsiteX8" fmla="*/ 336499 w 387365"/>
              <a:gd name="connsiteY8" fmla="*/ 0 h 1645920"/>
              <a:gd name="connsiteX0" fmla="*/ 336499 w 405611"/>
              <a:gd name="connsiteY0" fmla="*/ 0 h 1645920"/>
              <a:gd name="connsiteX1" fmla="*/ 0 w 405611"/>
              <a:gd name="connsiteY1" fmla="*/ 0 h 1645920"/>
              <a:gd name="connsiteX2" fmla="*/ 0 w 405611"/>
              <a:gd name="connsiteY2" fmla="*/ 1645920 h 1645920"/>
              <a:gd name="connsiteX3" fmla="*/ 376733 w 405611"/>
              <a:gd name="connsiteY3" fmla="*/ 1645920 h 1645920"/>
              <a:gd name="connsiteX4" fmla="*/ 387365 w 405611"/>
              <a:gd name="connsiteY4" fmla="*/ 1564475 h 1645920"/>
              <a:gd name="connsiteX5" fmla="*/ 71154 w 405611"/>
              <a:gd name="connsiteY5" fmla="*/ 1564474 h 1645920"/>
              <a:gd name="connsiteX6" fmla="*/ 65837 w 405611"/>
              <a:gd name="connsiteY6" fmla="*/ 58521 h 1645920"/>
              <a:gd name="connsiteX7" fmla="*/ 405611 w 405611"/>
              <a:gd name="connsiteY7" fmla="*/ 63838 h 1645920"/>
              <a:gd name="connsiteX8" fmla="*/ 336499 w 405611"/>
              <a:gd name="connsiteY8" fmla="*/ 0 h 1645920"/>
              <a:gd name="connsiteX0" fmla="*/ 400294 w 405611"/>
              <a:gd name="connsiteY0" fmla="*/ 0 h 1651236"/>
              <a:gd name="connsiteX1" fmla="*/ 0 w 405611"/>
              <a:gd name="connsiteY1" fmla="*/ 5316 h 1651236"/>
              <a:gd name="connsiteX2" fmla="*/ 0 w 405611"/>
              <a:gd name="connsiteY2" fmla="*/ 1651236 h 1651236"/>
              <a:gd name="connsiteX3" fmla="*/ 376733 w 405611"/>
              <a:gd name="connsiteY3" fmla="*/ 1651236 h 1651236"/>
              <a:gd name="connsiteX4" fmla="*/ 387365 w 405611"/>
              <a:gd name="connsiteY4" fmla="*/ 1569791 h 1651236"/>
              <a:gd name="connsiteX5" fmla="*/ 71154 w 405611"/>
              <a:gd name="connsiteY5" fmla="*/ 1569790 h 1651236"/>
              <a:gd name="connsiteX6" fmla="*/ 65837 w 405611"/>
              <a:gd name="connsiteY6" fmla="*/ 63837 h 1651236"/>
              <a:gd name="connsiteX7" fmla="*/ 405611 w 405611"/>
              <a:gd name="connsiteY7" fmla="*/ 69154 h 1651236"/>
              <a:gd name="connsiteX8" fmla="*/ 400294 w 405611"/>
              <a:gd name="connsiteY8" fmla="*/ 0 h 1651236"/>
              <a:gd name="connsiteX0" fmla="*/ 400294 w 405611"/>
              <a:gd name="connsiteY0" fmla="*/ 0 h 1651236"/>
              <a:gd name="connsiteX1" fmla="*/ 0 w 405611"/>
              <a:gd name="connsiteY1" fmla="*/ 5316 h 1651236"/>
              <a:gd name="connsiteX2" fmla="*/ 0 w 405611"/>
              <a:gd name="connsiteY2" fmla="*/ 1651236 h 1651236"/>
              <a:gd name="connsiteX3" fmla="*/ 403314 w 405611"/>
              <a:gd name="connsiteY3" fmla="*/ 1651236 h 1651236"/>
              <a:gd name="connsiteX4" fmla="*/ 387365 w 405611"/>
              <a:gd name="connsiteY4" fmla="*/ 1569791 h 1651236"/>
              <a:gd name="connsiteX5" fmla="*/ 71154 w 405611"/>
              <a:gd name="connsiteY5" fmla="*/ 1569790 h 1651236"/>
              <a:gd name="connsiteX6" fmla="*/ 65837 w 405611"/>
              <a:gd name="connsiteY6" fmla="*/ 63837 h 1651236"/>
              <a:gd name="connsiteX7" fmla="*/ 405611 w 405611"/>
              <a:gd name="connsiteY7" fmla="*/ 69154 h 1651236"/>
              <a:gd name="connsiteX8" fmla="*/ 400294 w 405611"/>
              <a:gd name="connsiteY8" fmla="*/ 0 h 1651236"/>
              <a:gd name="connsiteX0" fmla="*/ 400294 w 405611"/>
              <a:gd name="connsiteY0" fmla="*/ 0 h 1651236"/>
              <a:gd name="connsiteX1" fmla="*/ 0 w 405611"/>
              <a:gd name="connsiteY1" fmla="*/ 5316 h 1651236"/>
              <a:gd name="connsiteX2" fmla="*/ 0 w 405611"/>
              <a:gd name="connsiteY2" fmla="*/ 1651236 h 1651236"/>
              <a:gd name="connsiteX3" fmla="*/ 387439 w 405611"/>
              <a:gd name="connsiteY3" fmla="*/ 1644886 h 1651236"/>
              <a:gd name="connsiteX4" fmla="*/ 387365 w 405611"/>
              <a:gd name="connsiteY4" fmla="*/ 1569791 h 1651236"/>
              <a:gd name="connsiteX5" fmla="*/ 71154 w 405611"/>
              <a:gd name="connsiteY5" fmla="*/ 1569790 h 1651236"/>
              <a:gd name="connsiteX6" fmla="*/ 65837 w 405611"/>
              <a:gd name="connsiteY6" fmla="*/ 63837 h 1651236"/>
              <a:gd name="connsiteX7" fmla="*/ 405611 w 405611"/>
              <a:gd name="connsiteY7" fmla="*/ 69154 h 1651236"/>
              <a:gd name="connsiteX8" fmla="*/ 400294 w 405611"/>
              <a:gd name="connsiteY8" fmla="*/ 0 h 1651236"/>
              <a:gd name="connsiteX0" fmla="*/ 400294 w 405611"/>
              <a:gd name="connsiteY0" fmla="*/ 0 h 1651236"/>
              <a:gd name="connsiteX1" fmla="*/ 0 w 405611"/>
              <a:gd name="connsiteY1" fmla="*/ 5316 h 1651236"/>
              <a:gd name="connsiteX2" fmla="*/ 0 w 405611"/>
              <a:gd name="connsiteY2" fmla="*/ 1651236 h 1651236"/>
              <a:gd name="connsiteX3" fmla="*/ 387439 w 405611"/>
              <a:gd name="connsiteY3" fmla="*/ 1644886 h 1651236"/>
              <a:gd name="connsiteX4" fmla="*/ 371490 w 405611"/>
              <a:gd name="connsiteY4" fmla="*/ 1566616 h 1651236"/>
              <a:gd name="connsiteX5" fmla="*/ 71154 w 405611"/>
              <a:gd name="connsiteY5" fmla="*/ 1569790 h 1651236"/>
              <a:gd name="connsiteX6" fmla="*/ 65837 w 405611"/>
              <a:gd name="connsiteY6" fmla="*/ 63837 h 1651236"/>
              <a:gd name="connsiteX7" fmla="*/ 405611 w 405611"/>
              <a:gd name="connsiteY7" fmla="*/ 69154 h 1651236"/>
              <a:gd name="connsiteX8" fmla="*/ 400294 w 405611"/>
              <a:gd name="connsiteY8" fmla="*/ 0 h 1651236"/>
              <a:gd name="connsiteX0" fmla="*/ 400294 w 405611"/>
              <a:gd name="connsiteY0" fmla="*/ 0 h 1651236"/>
              <a:gd name="connsiteX1" fmla="*/ 0 w 405611"/>
              <a:gd name="connsiteY1" fmla="*/ 5316 h 1651236"/>
              <a:gd name="connsiteX2" fmla="*/ 0 w 405611"/>
              <a:gd name="connsiteY2" fmla="*/ 1651236 h 1651236"/>
              <a:gd name="connsiteX3" fmla="*/ 387439 w 405611"/>
              <a:gd name="connsiteY3" fmla="*/ 1644886 h 1651236"/>
              <a:gd name="connsiteX4" fmla="*/ 393715 w 405611"/>
              <a:gd name="connsiteY4" fmla="*/ 1566616 h 1651236"/>
              <a:gd name="connsiteX5" fmla="*/ 71154 w 405611"/>
              <a:gd name="connsiteY5" fmla="*/ 1569790 h 1651236"/>
              <a:gd name="connsiteX6" fmla="*/ 65837 w 405611"/>
              <a:gd name="connsiteY6" fmla="*/ 63837 h 1651236"/>
              <a:gd name="connsiteX7" fmla="*/ 405611 w 405611"/>
              <a:gd name="connsiteY7" fmla="*/ 69154 h 1651236"/>
              <a:gd name="connsiteX8" fmla="*/ 400294 w 405611"/>
              <a:gd name="connsiteY8" fmla="*/ 0 h 1651236"/>
              <a:gd name="connsiteX0" fmla="*/ 400294 w 405611"/>
              <a:gd name="connsiteY0" fmla="*/ 0 h 1651236"/>
              <a:gd name="connsiteX1" fmla="*/ 0 w 405611"/>
              <a:gd name="connsiteY1" fmla="*/ 5316 h 1651236"/>
              <a:gd name="connsiteX2" fmla="*/ 0 w 405611"/>
              <a:gd name="connsiteY2" fmla="*/ 1651236 h 1651236"/>
              <a:gd name="connsiteX3" fmla="*/ 387439 w 405611"/>
              <a:gd name="connsiteY3" fmla="*/ 1644886 h 1651236"/>
              <a:gd name="connsiteX4" fmla="*/ 393715 w 405611"/>
              <a:gd name="connsiteY4" fmla="*/ 1566616 h 1651236"/>
              <a:gd name="connsiteX5" fmla="*/ 71154 w 405611"/>
              <a:gd name="connsiteY5" fmla="*/ 1569790 h 1651236"/>
              <a:gd name="connsiteX6" fmla="*/ 65837 w 405611"/>
              <a:gd name="connsiteY6" fmla="*/ 63837 h 1651236"/>
              <a:gd name="connsiteX7" fmla="*/ 405611 w 405611"/>
              <a:gd name="connsiteY7" fmla="*/ 69154 h 1651236"/>
              <a:gd name="connsiteX8" fmla="*/ 400294 w 405611"/>
              <a:gd name="connsiteY8" fmla="*/ 0 h 1651236"/>
              <a:gd name="connsiteX0" fmla="*/ 400294 w 405611"/>
              <a:gd name="connsiteY0" fmla="*/ 0 h 1651236"/>
              <a:gd name="connsiteX1" fmla="*/ 0 w 405611"/>
              <a:gd name="connsiteY1" fmla="*/ 5316 h 1651236"/>
              <a:gd name="connsiteX2" fmla="*/ 0 w 405611"/>
              <a:gd name="connsiteY2" fmla="*/ 1651236 h 1651236"/>
              <a:gd name="connsiteX3" fmla="*/ 387439 w 405611"/>
              <a:gd name="connsiteY3" fmla="*/ 1644886 h 1651236"/>
              <a:gd name="connsiteX4" fmla="*/ 393715 w 405611"/>
              <a:gd name="connsiteY4" fmla="*/ 1566616 h 1651236"/>
              <a:gd name="connsiteX5" fmla="*/ 71154 w 405611"/>
              <a:gd name="connsiteY5" fmla="*/ 1569790 h 1651236"/>
              <a:gd name="connsiteX6" fmla="*/ 65837 w 405611"/>
              <a:gd name="connsiteY6" fmla="*/ 63837 h 1651236"/>
              <a:gd name="connsiteX7" fmla="*/ 405611 w 405611"/>
              <a:gd name="connsiteY7" fmla="*/ 69154 h 1651236"/>
              <a:gd name="connsiteX8" fmla="*/ 400294 w 405611"/>
              <a:gd name="connsiteY8" fmla="*/ 0 h 1651236"/>
              <a:gd name="connsiteX0" fmla="*/ 400294 w 405611"/>
              <a:gd name="connsiteY0" fmla="*/ 0 h 1651236"/>
              <a:gd name="connsiteX1" fmla="*/ 0 w 405611"/>
              <a:gd name="connsiteY1" fmla="*/ 5316 h 1651236"/>
              <a:gd name="connsiteX2" fmla="*/ 0 w 405611"/>
              <a:gd name="connsiteY2" fmla="*/ 1651236 h 1651236"/>
              <a:gd name="connsiteX3" fmla="*/ 387439 w 405611"/>
              <a:gd name="connsiteY3" fmla="*/ 1644886 h 1651236"/>
              <a:gd name="connsiteX4" fmla="*/ 387365 w 405611"/>
              <a:gd name="connsiteY4" fmla="*/ 1566616 h 1651236"/>
              <a:gd name="connsiteX5" fmla="*/ 71154 w 405611"/>
              <a:gd name="connsiteY5" fmla="*/ 1569790 h 1651236"/>
              <a:gd name="connsiteX6" fmla="*/ 65837 w 405611"/>
              <a:gd name="connsiteY6" fmla="*/ 63837 h 1651236"/>
              <a:gd name="connsiteX7" fmla="*/ 405611 w 405611"/>
              <a:gd name="connsiteY7" fmla="*/ 69154 h 1651236"/>
              <a:gd name="connsiteX8" fmla="*/ 400294 w 405611"/>
              <a:gd name="connsiteY8" fmla="*/ 0 h 1651236"/>
              <a:gd name="connsiteX0" fmla="*/ 400294 w 405611"/>
              <a:gd name="connsiteY0" fmla="*/ 0 h 1644886"/>
              <a:gd name="connsiteX1" fmla="*/ 0 w 405611"/>
              <a:gd name="connsiteY1" fmla="*/ 5316 h 1644886"/>
              <a:gd name="connsiteX2" fmla="*/ 0 w 405611"/>
              <a:gd name="connsiteY2" fmla="*/ 1644886 h 1644886"/>
              <a:gd name="connsiteX3" fmla="*/ 387439 w 405611"/>
              <a:gd name="connsiteY3" fmla="*/ 1644886 h 1644886"/>
              <a:gd name="connsiteX4" fmla="*/ 387365 w 405611"/>
              <a:gd name="connsiteY4" fmla="*/ 1566616 h 1644886"/>
              <a:gd name="connsiteX5" fmla="*/ 71154 w 405611"/>
              <a:gd name="connsiteY5" fmla="*/ 1569790 h 1644886"/>
              <a:gd name="connsiteX6" fmla="*/ 65837 w 405611"/>
              <a:gd name="connsiteY6" fmla="*/ 63837 h 1644886"/>
              <a:gd name="connsiteX7" fmla="*/ 405611 w 405611"/>
              <a:gd name="connsiteY7" fmla="*/ 69154 h 1644886"/>
              <a:gd name="connsiteX8" fmla="*/ 400294 w 405611"/>
              <a:gd name="connsiteY8" fmla="*/ 0 h 1644886"/>
              <a:gd name="connsiteX0" fmla="*/ 400294 w 400294"/>
              <a:gd name="connsiteY0" fmla="*/ 0 h 1644886"/>
              <a:gd name="connsiteX1" fmla="*/ 0 w 400294"/>
              <a:gd name="connsiteY1" fmla="*/ 5316 h 1644886"/>
              <a:gd name="connsiteX2" fmla="*/ 0 w 400294"/>
              <a:gd name="connsiteY2" fmla="*/ 1644886 h 1644886"/>
              <a:gd name="connsiteX3" fmla="*/ 387439 w 400294"/>
              <a:gd name="connsiteY3" fmla="*/ 1644886 h 1644886"/>
              <a:gd name="connsiteX4" fmla="*/ 387365 w 400294"/>
              <a:gd name="connsiteY4" fmla="*/ 1566616 h 1644886"/>
              <a:gd name="connsiteX5" fmla="*/ 71154 w 400294"/>
              <a:gd name="connsiteY5" fmla="*/ 1569790 h 1644886"/>
              <a:gd name="connsiteX6" fmla="*/ 65837 w 400294"/>
              <a:gd name="connsiteY6" fmla="*/ 63837 h 1644886"/>
              <a:gd name="connsiteX7" fmla="*/ 386561 w 400294"/>
              <a:gd name="connsiteY7" fmla="*/ 78679 h 1644886"/>
              <a:gd name="connsiteX8" fmla="*/ 400294 w 400294"/>
              <a:gd name="connsiteY8" fmla="*/ 0 h 1644886"/>
              <a:gd name="connsiteX0" fmla="*/ 384419 w 387439"/>
              <a:gd name="connsiteY0" fmla="*/ 0 h 1641711"/>
              <a:gd name="connsiteX1" fmla="*/ 0 w 387439"/>
              <a:gd name="connsiteY1" fmla="*/ 2141 h 1641711"/>
              <a:gd name="connsiteX2" fmla="*/ 0 w 387439"/>
              <a:gd name="connsiteY2" fmla="*/ 1641711 h 1641711"/>
              <a:gd name="connsiteX3" fmla="*/ 387439 w 387439"/>
              <a:gd name="connsiteY3" fmla="*/ 1641711 h 1641711"/>
              <a:gd name="connsiteX4" fmla="*/ 387365 w 387439"/>
              <a:gd name="connsiteY4" fmla="*/ 1563441 h 1641711"/>
              <a:gd name="connsiteX5" fmla="*/ 71154 w 387439"/>
              <a:gd name="connsiteY5" fmla="*/ 1566615 h 1641711"/>
              <a:gd name="connsiteX6" fmla="*/ 65837 w 387439"/>
              <a:gd name="connsiteY6" fmla="*/ 60662 h 1641711"/>
              <a:gd name="connsiteX7" fmla="*/ 386561 w 387439"/>
              <a:gd name="connsiteY7" fmla="*/ 75504 h 1641711"/>
              <a:gd name="connsiteX8" fmla="*/ 384419 w 387439"/>
              <a:gd name="connsiteY8" fmla="*/ 0 h 1641711"/>
              <a:gd name="connsiteX0" fmla="*/ 384419 w 387439"/>
              <a:gd name="connsiteY0" fmla="*/ 0 h 1641711"/>
              <a:gd name="connsiteX1" fmla="*/ 0 w 387439"/>
              <a:gd name="connsiteY1" fmla="*/ 2141 h 1641711"/>
              <a:gd name="connsiteX2" fmla="*/ 0 w 387439"/>
              <a:gd name="connsiteY2" fmla="*/ 1641711 h 1641711"/>
              <a:gd name="connsiteX3" fmla="*/ 387439 w 387439"/>
              <a:gd name="connsiteY3" fmla="*/ 1641711 h 1641711"/>
              <a:gd name="connsiteX4" fmla="*/ 387365 w 387439"/>
              <a:gd name="connsiteY4" fmla="*/ 1563441 h 1641711"/>
              <a:gd name="connsiteX5" fmla="*/ 71154 w 387439"/>
              <a:gd name="connsiteY5" fmla="*/ 1566615 h 1641711"/>
              <a:gd name="connsiteX6" fmla="*/ 65837 w 387439"/>
              <a:gd name="connsiteY6" fmla="*/ 76537 h 1641711"/>
              <a:gd name="connsiteX7" fmla="*/ 386561 w 387439"/>
              <a:gd name="connsiteY7" fmla="*/ 75504 h 1641711"/>
              <a:gd name="connsiteX8" fmla="*/ 384419 w 387439"/>
              <a:gd name="connsiteY8" fmla="*/ 0 h 1641711"/>
              <a:gd name="connsiteX0" fmla="*/ 384419 w 387439"/>
              <a:gd name="connsiteY0" fmla="*/ 0 h 1641711"/>
              <a:gd name="connsiteX1" fmla="*/ 0 w 387439"/>
              <a:gd name="connsiteY1" fmla="*/ 2141 h 1641711"/>
              <a:gd name="connsiteX2" fmla="*/ 0 w 387439"/>
              <a:gd name="connsiteY2" fmla="*/ 1641711 h 1641711"/>
              <a:gd name="connsiteX3" fmla="*/ 387439 w 387439"/>
              <a:gd name="connsiteY3" fmla="*/ 1641711 h 1641711"/>
              <a:gd name="connsiteX4" fmla="*/ 387365 w 387439"/>
              <a:gd name="connsiteY4" fmla="*/ 1563441 h 1641711"/>
              <a:gd name="connsiteX5" fmla="*/ 71154 w 387439"/>
              <a:gd name="connsiteY5" fmla="*/ 1566615 h 1641711"/>
              <a:gd name="connsiteX6" fmla="*/ 65837 w 387439"/>
              <a:gd name="connsiteY6" fmla="*/ 76537 h 1641711"/>
              <a:gd name="connsiteX7" fmla="*/ 386561 w 387439"/>
              <a:gd name="connsiteY7" fmla="*/ 75504 h 1641711"/>
              <a:gd name="connsiteX8" fmla="*/ 384419 w 387439"/>
              <a:gd name="connsiteY8" fmla="*/ 0 h 1641711"/>
              <a:gd name="connsiteX0" fmla="*/ 384419 w 387439"/>
              <a:gd name="connsiteY0" fmla="*/ 0 h 1641711"/>
              <a:gd name="connsiteX1" fmla="*/ 0 w 387439"/>
              <a:gd name="connsiteY1" fmla="*/ 2141 h 1641711"/>
              <a:gd name="connsiteX2" fmla="*/ 0 w 387439"/>
              <a:gd name="connsiteY2" fmla="*/ 1641711 h 1641711"/>
              <a:gd name="connsiteX3" fmla="*/ 387439 w 387439"/>
              <a:gd name="connsiteY3" fmla="*/ 1641711 h 1641711"/>
              <a:gd name="connsiteX4" fmla="*/ 387365 w 387439"/>
              <a:gd name="connsiteY4" fmla="*/ 1563441 h 1641711"/>
              <a:gd name="connsiteX5" fmla="*/ 71154 w 387439"/>
              <a:gd name="connsiteY5" fmla="*/ 1566615 h 1641711"/>
              <a:gd name="connsiteX6" fmla="*/ 65837 w 387439"/>
              <a:gd name="connsiteY6" fmla="*/ 76537 h 1641711"/>
              <a:gd name="connsiteX7" fmla="*/ 386561 w 387439"/>
              <a:gd name="connsiteY7" fmla="*/ 75504 h 1641711"/>
              <a:gd name="connsiteX8" fmla="*/ 384419 w 387439"/>
              <a:gd name="connsiteY8" fmla="*/ 0 h 1641711"/>
              <a:gd name="connsiteX0" fmla="*/ 384419 w 414236"/>
              <a:gd name="connsiteY0" fmla="*/ 0 h 1641711"/>
              <a:gd name="connsiteX1" fmla="*/ 0 w 414236"/>
              <a:gd name="connsiteY1" fmla="*/ 2141 h 1641711"/>
              <a:gd name="connsiteX2" fmla="*/ 0 w 414236"/>
              <a:gd name="connsiteY2" fmla="*/ 1641711 h 1641711"/>
              <a:gd name="connsiteX3" fmla="*/ 387439 w 414236"/>
              <a:gd name="connsiteY3" fmla="*/ 1641711 h 1641711"/>
              <a:gd name="connsiteX4" fmla="*/ 379172 w 414236"/>
              <a:gd name="connsiteY4" fmla="*/ 1600163 h 1641711"/>
              <a:gd name="connsiteX5" fmla="*/ 387365 w 414236"/>
              <a:gd name="connsiteY5" fmla="*/ 1563441 h 1641711"/>
              <a:gd name="connsiteX6" fmla="*/ 71154 w 414236"/>
              <a:gd name="connsiteY6" fmla="*/ 1566615 h 1641711"/>
              <a:gd name="connsiteX7" fmla="*/ 65837 w 414236"/>
              <a:gd name="connsiteY7" fmla="*/ 76537 h 1641711"/>
              <a:gd name="connsiteX8" fmla="*/ 386561 w 414236"/>
              <a:gd name="connsiteY8" fmla="*/ 75504 h 1641711"/>
              <a:gd name="connsiteX9" fmla="*/ 384419 w 414236"/>
              <a:gd name="connsiteY9" fmla="*/ 0 h 1641711"/>
              <a:gd name="connsiteX0" fmla="*/ 384419 w 431494"/>
              <a:gd name="connsiteY0" fmla="*/ 0 h 1641711"/>
              <a:gd name="connsiteX1" fmla="*/ 0 w 431494"/>
              <a:gd name="connsiteY1" fmla="*/ 2141 h 1641711"/>
              <a:gd name="connsiteX2" fmla="*/ 0 w 431494"/>
              <a:gd name="connsiteY2" fmla="*/ 1641711 h 1641711"/>
              <a:gd name="connsiteX3" fmla="*/ 387439 w 431494"/>
              <a:gd name="connsiteY3" fmla="*/ 1641711 h 1641711"/>
              <a:gd name="connsiteX4" fmla="*/ 387365 w 431494"/>
              <a:gd name="connsiteY4" fmla="*/ 1563441 h 1641711"/>
              <a:gd name="connsiteX5" fmla="*/ 71154 w 431494"/>
              <a:gd name="connsiteY5" fmla="*/ 1566615 h 1641711"/>
              <a:gd name="connsiteX6" fmla="*/ 65837 w 431494"/>
              <a:gd name="connsiteY6" fmla="*/ 76537 h 1641711"/>
              <a:gd name="connsiteX7" fmla="*/ 386561 w 431494"/>
              <a:gd name="connsiteY7" fmla="*/ 75504 h 1641711"/>
              <a:gd name="connsiteX8" fmla="*/ 384419 w 431494"/>
              <a:gd name="connsiteY8" fmla="*/ 0 h 1641711"/>
              <a:gd name="connsiteX0" fmla="*/ 384419 w 409039"/>
              <a:gd name="connsiteY0" fmla="*/ 0 h 1642067"/>
              <a:gd name="connsiteX1" fmla="*/ 0 w 409039"/>
              <a:gd name="connsiteY1" fmla="*/ 2141 h 1642067"/>
              <a:gd name="connsiteX2" fmla="*/ 0 w 409039"/>
              <a:gd name="connsiteY2" fmla="*/ 1641711 h 1642067"/>
              <a:gd name="connsiteX3" fmla="*/ 387439 w 409039"/>
              <a:gd name="connsiteY3" fmla="*/ 1641711 h 1642067"/>
              <a:gd name="connsiteX4" fmla="*/ 387365 w 409039"/>
              <a:gd name="connsiteY4" fmla="*/ 1563441 h 1642067"/>
              <a:gd name="connsiteX5" fmla="*/ 71154 w 409039"/>
              <a:gd name="connsiteY5" fmla="*/ 1566615 h 1642067"/>
              <a:gd name="connsiteX6" fmla="*/ 65837 w 409039"/>
              <a:gd name="connsiteY6" fmla="*/ 76537 h 1642067"/>
              <a:gd name="connsiteX7" fmla="*/ 386561 w 409039"/>
              <a:gd name="connsiteY7" fmla="*/ 75504 h 1642067"/>
              <a:gd name="connsiteX8" fmla="*/ 384419 w 409039"/>
              <a:gd name="connsiteY8" fmla="*/ 0 h 1642067"/>
              <a:gd name="connsiteX0" fmla="*/ 384419 w 410804"/>
              <a:gd name="connsiteY0" fmla="*/ 0 h 1641711"/>
              <a:gd name="connsiteX1" fmla="*/ 0 w 410804"/>
              <a:gd name="connsiteY1" fmla="*/ 2141 h 1641711"/>
              <a:gd name="connsiteX2" fmla="*/ 0 w 410804"/>
              <a:gd name="connsiteY2" fmla="*/ 1641711 h 1641711"/>
              <a:gd name="connsiteX3" fmla="*/ 387439 w 410804"/>
              <a:gd name="connsiteY3" fmla="*/ 1641711 h 1641711"/>
              <a:gd name="connsiteX4" fmla="*/ 387365 w 410804"/>
              <a:gd name="connsiteY4" fmla="*/ 1563441 h 1641711"/>
              <a:gd name="connsiteX5" fmla="*/ 71154 w 410804"/>
              <a:gd name="connsiteY5" fmla="*/ 1566615 h 1641711"/>
              <a:gd name="connsiteX6" fmla="*/ 65837 w 410804"/>
              <a:gd name="connsiteY6" fmla="*/ 76537 h 1641711"/>
              <a:gd name="connsiteX7" fmla="*/ 386561 w 410804"/>
              <a:gd name="connsiteY7" fmla="*/ 75504 h 1641711"/>
              <a:gd name="connsiteX8" fmla="*/ 384419 w 410804"/>
              <a:gd name="connsiteY8" fmla="*/ 0 h 1641711"/>
              <a:gd name="connsiteX0" fmla="*/ 384419 w 387439"/>
              <a:gd name="connsiteY0" fmla="*/ 0 h 1641711"/>
              <a:gd name="connsiteX1" fmla="*/ 0 w 387439"/>
              <a:gd name="connsiteY1" fmla="*/ 2141 h 1641711"/>
              <a:gd name="connsiteX2" fmla="*/ 0 w 387439"/>
              <a:gd name="connsiteY2" fmla="*/ 1641711 h 1641711"/>
              <a:gd name="connsiteX3" fmla="*/ 387439 w 387439"/>
              <a:gd name="connsiteY3" fmla="*/ 1641711 h 1641711"/>
              <a:gd name="connsiteX4" fmla="*/ 387365 w 387439"/>
              <a:gd name="connsiteY4" fmla="*/ 1563441 h 1641711"/>
              <a:gd name="connsiteX5" fmla="*/ 71154 w 387439"/>
              <a:gd name="connsiteY5" fmla="*/ 1566615 h 1641711"/>
              <a:gd name="connsiteX6" fmla="*/ 65837 w 387439"/>
              <a:gd name="connsiteY6" fmla="*/ 76537 h 1641711"/>
              <a:gd name="connsiteX7" fmla="*/ 386561 w 387439"/>
              <a:gd name="connsiteY7" fmla="*/ 75504 h 1641711"/>
              <a:gd name="connsiteX8" fmla="*/ 384419 w 387439"/>
              <a:gd name="connsiteY8" fmla="*/ 0 h 1641711"/>
              <a:gd name="connsiteX0" fmla="*/ 384419 w 387439"/>
              <a:gd name="connsiteY0" fmla="*/ 0 h 1641711"/>
              <a:gd name="connsiteX1" fmla="*/ 0 w 387439"/>
              <a:gd name="connsiteY1" fmla="*/ 2141 h 1641711"/>
              <a:gd name="connsiteX2" fmla="*/ 0 w 387439"/>
              <a:gd name="connsiteY2" fmla="*/ 1641711 h 1641711"/>
              <a:gd name="connsiteX3" fmla="*/ 387439 w 387439"/>
              <a:gd name="connsiteY3" fmla="*/ 1641711 h 1641711"/>
              <a:gd name="connsiteX4" fmla="*/ 387365 w 387439"/>
              <a:gd name="connsiteY4" fmla="*/ 1563441 h 1641711"/>
              <a:gd name="connsiteX5" fmla="*/ 71154 w 387439"/>
              <a:gd name="connsiteY5" fmla="*/ 1566615 h 1641711"/>
              <a:gd name="connsiteX6" fmla="*/ 65837 w 387439"/>
              <a:gd name="connsiteY6" fmla="*/ 76537 h 1641711"/>
              <a:gd name="connsiteX7" fmla="*/ 386561 w 387439"/>
              <a:gd name="connsiteY7" fmla="*/ 75504 h 1641711"/>
              <a:gd name="connsiteX8" fmla="*/ 384419 w 387439"/>
              <a:gd name="connsiteY8" fmla="*/ 0 h 1641711"/>
              <a:gd name="connsiteX0" fmla="*/ 384419 w 387439"/>
              <a:gd name="connsiteY0" fmla="*/ 0 h 1641711"/>
              <a:gd name="connsiteX1" fmla="*/ 0 w 387439"/>
              <a:gd name="connsiteY1" fmla="*/ 2141 h 1641711"/>
              <a:gd name="connsiteX2" fmla="*/ 0 w 387439"/>
              <a:gd name="connsiteY2" fmla="*/ 1641711 h 1641711"/>
              <a:gd name="connsiteX3" fmla="*/ 387439 w 387439"/>
              <a:gd name="connsiteY3" fmla="*/ 1641711 h 1641711"/>
              <a:gd name="connsiteX4" fmla="*/ 387365 w 387439"/>
              <a:gd name="connsiteY4" fmla="*/ 1563441 h 1641711"/>
              <a:gd name="connsiteX5" fmla="*/ 71154 w 387439"/>
              <a:gd name="connsiteY5" fmla="*/ 1566615 h 1641711"/>
              <a:gd name="connsiteX6" fmla="*/ 65837 w 387439"/>
              <a:gd name="connsiteY6" fmla="*/ 76537 h 1641711"/>
              <a:gd name="connsiteX7" fmla="*/ 386561 w 387439"/>
              <a:gd name="connsiteY7" fmla="*/ 75504 h 1641711"/>
              <a:gd name="connsiteX8" fmla="*/ 384419 w 387439"/>
              <a:gd name="connsiteY8" fmla="*/ 0 h 1641711"/>
              <a:gd name="connsiteX0" fmla="*/ 384419 w 387439"/>
              <a:gd name="connsiteY0" fmla="*/ 0 h 1641711"/>
              <a:gd name="connsiteX1" fmla="*/ 0 w 387439"/>
              <a:gd name="connsiteY1" fmla="*/ 2141 h 1641711"/>
              <a:gd name="connsiteX2" fmla="*/ 0 w 387439"/>
              <a:gd name="connsiteY2" fmla="*/ 1641711 h 1641711"/>
              <a:gd name="connsiteX3" fmla="*/ 387439 w 387439"/>
              <a:gd name="connsiteY3" fmla="*/ 1641711 h 1641711"/>
              <a:gd name="connsiteX4" fmla="*/ 387365 w 387439"/>
              <a:gd name="connsiteY4" fmla="*/ 1563441 h 1641711"/>
              <a:gd name="connsiteX5" fmla="*/ 71154 w 387439"/>
              <a:gd name="connsiteY5" fmla="*/ 1566615 h 1641711"/>
              <a:gd name="connsiteX6" fmla="*/ 65837 w 387439"/>
              <a:gd name="connsiteY6" fmla="*/ 76537 h 1641711"/>
              <a:gd name="connsiteX7" fmla="*/ 386561 w 387439"/>
              <a:gd name="connsiteY7" fmla="*/ 75504 h 1641711"/>
              <a:gd name="connsiteX8" fmla="*/ 384419 w 387439"/>
              <a:gd name="connsiteY8" fmla="*/ 0 h 1641711"/>
              <a:gd name="connsiteX0" fmla="*/ 384419 w 387439"/>
              <a:gd name="connsiteY0" fmla="*/ 0 h 1641711"/>
              <a:gd name="connsiteX1" fmla="*/ 0 w 387439"/>
              <a:gd name="connsiteY1" fmla="*/ 2141 h 1641711"/>
              <a:gd name="connsiteX2" fmla="*/ 0 w 387439"/>
              <a:gd name="connsiteY2" fmla="*/ 1641711 h 1641711"/>
              <a:gd name="connsiteX3" fmla="*/ 387439 w 387439"/>
              <a:gd name="connsiteY3" fmla="*/ 1641711 h 1641711"/>
              <a:gd name="connsiteX4" fmla="*/ 387365 w 387439"/>
              <a:gd name="connsiteY4" fmla="*/ 1563441 h 1641711"/>
              <a:gd name="connsiteX5" fmla="*/ 71154 w 387439"/>
              <a:gd name="connsiteY5" fmla="*/ 1566615 h 1641711"/>
              <a:gd name="connsiteX6" fmla="*/ 65837 w 387439"/>
              <a:gd name="connsiteY6" fmla="*/ 76537 h 1641711"/>
              <a:gd name="connsiteX7" fmla="*/ 386561 w 387439"/>
              <a:gd name="connsiteY7" fmla="*/ 75504 h 1641711"/>
              <a:gd name="connsiteX8" fmla="*/ 384419 w 387439"/>
              <a:gd name="connsiteY8" fmla="*/ 0 h 1641711"/>
              <a:gd name="connsiteX0" fmla="*/ 384419 w 387439"/>
              <a:gd name="connsiteY0" fmla="*/ 0 h 1641711"/>
              <a:gd name="connsiteX1" fmla="*/ 0 w 387439"/>
              <a:gd name="connsiteY1" fmla="*/ 2141 h 1641711"/>
              <a:gd name="connsiteX2" fmla="*/ 0 w 387439"/>
              <a:gd name="connsiteY2" fmla="*/ 1641711 h 1641711"/>
              <a:gd name="connsiteX3" fmla="*/ 387439 w 387439"/>
              <a:gd name="connsiteY3" fmla="*/ 1641711 h 1641711"/>
              <a:gd name="connsiteX4" fmla="*/ 387365 w 387439"/>
              <a:gd name="connsiteY4" fmla="*/ 1563441 h 1641711"/>
              <a:gd name="connsiteX5" fmla="*/ 71154 w 387439"/>
              <a:gd name="connsiteY5" fmla="*/ 1566615 h 1641711"/>
              <a:gd name="connsiteX6" fmla="*/ 65837 w 387439"/>
              <a:gd name="connsiteY6" fmla="*/ 76537 h 1641711"/>
              <a:gd name="connsiteX7" fmla="*/ 386561 w 387439"/>
              <a:gd name="connsiteY7" fmla="*/ 75504 h 1641711"/>
              <a:gd name="connsiteX8" fmla="*/ 384419 w 387439"/>
              <a:gd name="connsiteY8" fmla="*/ 0 h 1641711"/>
              <a:gd name="connsiteX0" fmla="*/ 384419 w 387439"/>
              <a:gd name="connsiteY0" fmla="*/ 0 h 1641711"/>
              <a:gd name="connsiteX1" fmla="*/ 0 w 387439"/>
              <a:gd name="connsiteY1" fmla="*/ 2141 h 1641711"/>
              <a:gd name="connsiteX2" fmla="*/ 0 w 387439"/>
              <a:gd name="connsiteY2" fmla="*/ 1641711 h 1641711"/>
              <a:gd name="connsiteX3" fmla="*/ 387439 w 387439"/>
              <a:gd name="connsiteY3" fmla="*/ 1641711 h 1641711"/>
              <a:gd name="connsiteX4" fmla="*/ 387365 w 387439"/>
              <a:gd name="connsiteY4" fmla="*/ 1563441 h 1641711"/>
              <a:gd name="connsiteX5" fmla="*/ 71154 w 387439"/>
              <a:gd name="connsiteY5" fmla="*/ 1566615 h 1641711"/>
              <a:gd name="connsiteX6" fmla="*/ 65837 w 387439"/>
              <a:gd name="connsiteY6" fmla="*/ 76537 h 1641711"/>
              <a:gd name="connsiteX7" fmla="*/ 386561 w 387439"/>
              <a:gd name="connsiteY7" fmla="*/ 75504 h 1641711"/>
              <a:gd name="connsiteX8" fmla="*/ 384419 w 387439"/>
              <a:gd name="connsiteY8" fmla="*/ 0 h 1641711"/>
              <a:gd name="connsiteX0" fmla="*/ 400294 w 400294"/>
              <a:gd name="connsiteY0" fmla="*/ 0 h 1644886"/>
              <a:gd name="connsiteX1" fmla="*/ 0 w 400294"/>
              <a:gd name="connsiteY1" fmla="*/ 5316 h 1644886"/>
              <a:gd name="connsiteX2" fmla="*/ 0 w 400294"/>
              <a:gd name="connsiteY2" fmla="*/ 1644886 h 1644886"/>
              <a:gd name="connsiteX3" fmla="*/ 387439 w 400294"/>
              <a:gd name="connsiteY3" fmla="*/ 1644886 h 1644886"/>
              <a:gd name="connsiteX4" fmla="*/ 387365 w 400294"/>
              <a:gd name="connsiteY4" fmla="*/ 1566616 h 1644886"/>
              <a:gd name="connsiteX5" fmla="*/ 71154 w 400294"/>
              <a:gd name="connsiteY5" fmla="*/ 1569790 h 1644886"/>
              <a:gd name="connsiteX6" fmla="*/ 65837 w 400294"/>
              <a:gd name="connsiteY6" fmla="*/ 79712 h 1644886"/>
              <a:gd name="connsiteX7" fmla="*/ 386561 w 400294"/>
              <a:gd name="connsiteY7" fmla="*/ 78679 h 1644886"/>
              <a:gd name="connsiteX8" fmla="*/ 400294 w 400294"/>
              <a:gd name="connsiteY8" fmla="*/ 0 h 1644886"/>
              <a:gd name="connsiteX0" fmla="*/ 378069 w 387439"/>
              <a:gd name="connsiteY0" fmla="*/ 0 h 1641711"/>
              <a:gd name="connsiteX1" fmla="*/ 0 w 387439"/>
              <a:gd name="connsiteY1" fmla="*/ 2141 h 1641711"/>
              <a:gd name="connsiteX2" fmla="*/ 0 w 387439"/>
              <a:gd name="connsiteY2" fmla="*/ 1641711 h 1641711"/>
              <a:gd name="connsiteX3" fmla="*/ 387439 w 387439"/>
              <a:gd name="connsiteY3" fmla="*/ 1641711 h 1641711"/>
              <a:gd name="connsiteX4" fmla="*/ 387365 w 387439"/>
              <a:gd name="connsiteY4" fmla="*/ 1563441 h 1641711"/>
              <a:gd name="connsiteX5" fmla="*/ 71154 w 387439"/>
              <a:gd name="connsiteY5" fmla="*/ 1566615 h 1641711"/>
              <a:gd name="connsiteX6" fmla="*/ 65837 w 387439"/>
              <a:gd name="connsiteY6" fmla="*/ 76537 h 1641711"/>
              <a:gd name="connsiteX7" fmla="*/ 386561 w 387439"/>
              <a:gd name="connsiteY7" fmla="*/ 75504 h 1641711"/>
              <a:gd name="connsiteX8" fmla="*/ 378069 w 387439"/>
              <a:gd name="connsiteY8" fmla="*/ 0 h 1641711"/>
              <a:gd name="connsiteX0" fmla="*/ 384419 w 387439"/>
              <a:gd name="connsiteY0" fmla="*/ 0 h 1641711"/>
              <a:gd name="connsiteX1" fmla="*/ 0 w 387439"/>
              <a:gd name="connsiteY1" fmla="*/ 2141 h 1641711"/>
              <a:gd name="connsiteX2" fmla="*/ 0 w 387439"/>
              <a:gd name="connsiteY2" fmla="*/ 1641711 h 1641711"/>
              <a:gd name="connsiteX3" fmla="*/ 387439 w 387439"/>
              <a:gd name="connsiteY3" fmla="*/ 1641711 h 1641711"/>
              <a:gd name="connsiteX4" fmla="*/ 387365 w 387439"/>
              <a:gd name="connsiteY4" fmla="*/ 1563441 h 1641711"/>
              <a:gd name="connsiteX5" fmla="*/ 71154 w 387439"/>
              <a:gd name="connsiteY5" fmla="*/ 1566615 h 1641711"/>
              <a:gd name="connsiteX6" fmla="*/ 65837 w 387439"/>
              <a:gd name="connsiteY6" fmla="*/ 76537 h 1641711"/>
              <a:gd name="connsiteX7" fmla="*/ 386561 w 387439"/>
              <a:gd name="connsiteY7" fmla="*/ 75504 h 1641711"/>
              <a:gd name="connsiteX8" fmla="*/ 384419 w 387439"/>
              <a:gd name="connsiteY8" fmla="*/ 0 h 16417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7439" h="1641711">
                <a:moveTo>
                  <a:pt x="384419" y="0"/>
                </a:moveTo>
                <a:lnTo>
                  <a:pt x="0" y="2141"/>
                </a:lnTo>
                <a:lnTo>
                  <a:pt x="0" y="1641711"/>
                </a:lnTo>
                <a:lnTo>
                  <a:pt x="387439" y="1641711"/>
                </a:lnTo>
                <a:cubicBezTo>
                  <a:pt x="387414" y="1615621"/>
                  <a:pt x="387390" y="1589531"/>
                  <a:pt x="387365" y="1563441"/>
                </a:cubicBezTo>
                <a:lnTo>
                  <a:pt x="71154" y="1566615"/>
                </a:lnTo>
                <a:cubicBezTo>
                  <a:pt x="68495" y="821576"/>
                  <a:pt x="68495" y="821576"/>
                  <a:pt x="65837" y="76537"/>
                </a:cubicBezTo>
                <a:lnTo>
                  <a:pt x="386561" y="75504"/>
                </a:lnTo>
                <a:lnTo>
                  <a:pt x="384419" y="0"/>
                </a:lnTo>
                <a:close/>
              </a:path>
            </a:pathLst>
          </a:cu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4426" dirty="0"/>
          </a:p>
        </p:txBody>
      </p:sp>
      <p:sp>
        <p:nvSpPr>
          <p:cNvPr id="40" name="TextBox 39"/>
          <p:cNvSpPr txBox="1"/>
          <p:nvPr/>
        </p:nvSpPr>
        <p:spPr>
          <a:xfrm>
            <a:off x="22121175" y="11799548"/>
            <a:ext cx="1679688" cy="940514"/>
          </a:xfrm>
          <a:prstGeom prst="rect">
            <a:avLst/>
          </a:prstGeom>
          <a:noFill/>
        </p:spPr>
        <p:txBody>
          <a:bodyPr wrap="square">
            <a:spAutoFit/>
          </a:bodyPr>
          <a:lstStyle/>
          <a:p>
            <a:pPr>
              <a:defRPr/>
            </a:pPr>
            <a:r>
              <a:rPr lang="en-US" sz="1378" b="1" dirty="0">
                <a:solidFill>
                  <a:schemeClr val="accent3"/>
                </a:solidFill>
                <a:latin typeface="Arial" charset="0"/>
                <a:ea typeface="Arial" charset="0"/>
                <a:cs typeface="Arial" charset="0"/>
              </a:rPr>
              <a:t>Series: </a:t>
            </a:r>
            <a:r>
              <a:rPr lang="en-US" sz="1378" dirty="0">
                <a:solidFill>
                  <a:schemeClr val="accent3"/>
                </a:solidFill>
                <a:latin typeface="Arial" charset="0"/>
                <a:ea typeface="Arial" charset="0"/>
                <a:cs typeface="Arial" charset="0"/>
              </a:rPr>
              <a:t>in et neque dignissim, and in aliquet nisl et umis.</a:t>
            </a:r>
          </a:p>
        </p:txBody>
      </p:sp>
      <p:sp>
        <p:nvSpPr>
          <p:cNvPr id="41" name="Arc 40"/>
          <p:cNvSpPr/>
          <p:nvPr/>
        </p:nvSpPr>
        <p:spPr>
          <a:xfrm rot="16200000">
            <a:off x="20922715" y="11297547"/>
            <a:ext cx="1506943" cy="1632725"/>
          </a:xfrm>
          <a:prstGeom prst="arc">
            <a:avLst>
              <a:gd name="adj1" fmla="val 16200000"/>
              <a:gd name="adj2" fmla="val 2592668"/>
            </a:avLst>
          </a:prstGeom>
          <a:ln w="38100">
            <a:solidFill>
              <a:schemeClr val="accent3"/>
            </a:solidFill>
            <a:prstDash val="dash"/>
            <a:headEnd type="arrow" w="lg" len="med"/>
            <a:tailEnd type="oval" w="med" len="med"/>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sz="4426" dirty="0"/>
          </a:p>
        </p:txBody>
      </p:sp>
      <p:cxnSp>
        <p:nvCxnSpPr>
          <p:cNvPr id="42" name="Straight Connector 41"/>
          <p:cNvCxnSpPr/>
          <p:nvPr/>
        </p:nvCxnSpPr>
        <p:spPr bwMode="auto">
          <a:xfrm>
            <a:off x="17062482" y="16490959"/>
            <a:ext cx="7489993" cy="0"/>
          </a:xfrm>
          <a:prstGeom prst="line">
            <a:avLst/>
          </a:prstGeom>
          <a:noFill/>
          <a:ln w="25400" cap="flat" cmpd="sng" algn="ctr">
            <a:solidFill>
              <a:schemeClr val="tx1"/>
            </a:solidFill>
            <a:prstDash val="dash"/>
            <a:round/>
            <a:headEnd type="none" w="med" len="med"/>
            <a:tailEnd type="none" w="med" len="med"/>
          </a:ln>
          <a:effectLst/>
        </p:spPr>
      </p:cxnSp>
      <p:sp>
        <p:nvSpPr>
          <p:cNvPr id="43" name="TextBox 42"/>
          <p:cNvSpPr txBox="1"/>
          <p:nvPr/>
        </p:nvSpPr>
        <p:spPr>
          <a:xfrm>
            <a:off x="16975374" y="16739053"/>
            <a:ext cx="7524993" cy="657744"/>
          </a:xfrm>
          <a:prstGeom prst="rect">
            <a:avLst/>
          </a:prstGeom>
          <a:noFill/>
          <a:effectLst/>
        </p:spPr>
        <p:txBody>
          <a:bodyPr>
            <a:spAutoFit/>
          </a:bodyPr>
          <a:lstStyle/>
          <a:p>
            <a:pPr>
              <a:defRPr/>
            </a:pPr>
            <a:r>
              <a:rPr lang="en-US" sz="3674" b="1" dirty="0">
                <a:solidFill>
                  <a:schemeClr val="tx1">
                    <a:lumMod val="50000"/>
                  </a:schemeClr>
                </a:solidFill>
              </a:rPr>
              <a:t>Conclusion</a:t>
            </a:r>
          </a:p>
        </p:txBody>
      </p:sp>
      <p:sp>
        <p:nvSpPr>
          <p:cNvPr id="44" name="TextBox 43"/>
          <p:cNvSpPr txBox="1"/>
          <p:nvPr/>
        </p:nvSpPr>
        <p:spPr>
          <a:xfrm>
            <a:off x="17057816" y="17478358"/>
            <a:ext cx="7472823" cy="5441554"/>
          </a:xfrm>
          <a:prstGeom prst="rect">
            <a:avLst/>
          </a:prstGeom>
          <a:solidFill>
            <a:schemeClr val="bg1">
              <a:alpha val="63000"/>
            </a:schemeClr>
          </a:solidFill>
          <a:effectLst/>
        </p:spPr>
        <p:txBody>
          <a:bodyPr wrap="square">
            <a:spAutoFit/>
          </a:bodyPr>
          <a:lstStyle/>
          <a:p>
            <a:pPr>
              <a:lnSpc>
                <a:spcPts val="3521"/>
              </a:lnSpc>
              <a:spcAft>
                <a:spcPts val="919"/>
              </a:spcAft>
              <a:defRPr/>
            </a:pPr>
            <a:r>
              <a:rPr lang="en-US" sz="2143" dirty="0">
                <a:latin typeface="Arial" charset="0"/>
                <a:ea typeface="Arial" charset="0"/>
                <a:cs typeface="Arial" charset="0"/>
              </a:rPr>
              <a:t>Mauris orci mi, varius id diam id, egestas auctor enim. Praesent ut massa nibh. Duis purus neque, facilisis cursus ultrices vel, ullamcorper ac augue:</a:t>
            </a:r>
          </a:p>
          <a:p>
            <a:pPr marL="699973" lvl="1" indent="-349987">
              <a:lnSpc>
                <a:spcPts val="3521"/>
              </a:lnSpc>
              <a:spcAft>
                <a:spcPts val="919"/>
              </a:spcAft>
              <a:buClr>
                <a:schemeClr val="tx2"/>
              </a:buClr>
              <a:buSzPct val="125000"/>
              <a:buFont typeface="Arial" charset="0"/>
              <a:buChar char="•"/>
              <a:defRPr/>
            </a:pPr>
            <a:r>
              <a:rPr lang="en-US" sz="2143" b="1" dirty="0">
                <a:latin typeface="Arial" charset="0"/>
                <a:ea typeface="Arial" charset="0"/>
                <a:cs typeface="Arial" charset="0"/>
              </a:rPr>
              <a:t>Sed Risus Nibh: </a:t>
            </a:r>
            <a:r>
              <a:rPr lang="en-US" sz="2143" dirty="0">
                <a:latin typeface="Arial" charset="0"/>
                <a:ea typeface="Arial" charset="0"/>
                <a:cs typeface="Arial" charset="0"/>
              </a:rPr>
              <a:t>CiIn nisl quam, aliquet sed nibh sitamet, faucibus placerat dui augue scelerisque. </a:t>
            </a:r>
          </a:p>
          <a:p>
            <a:pPr marL="699973" lvl="1" indent="-349987">
              <a:lnSpc>
                <a:spcPts val="3521"/>
              </a:lnSpc>
              <a:spcAft>
                <a:spcPts val="919"/>
              </a:spcAft>
              <a:buClr>
                <a:schemeClr val="tx2"/>
              </a:buClr>
              <a:buSzPct val="125000"/>
              <a:buFont typeface="Arial" charset="0"/>
              <a:buChar char="•"/>
              <a:defRPr/>
            </a:pPr>
            <a:r>
              <a:rPr lang="en-US" sz="2143" b="1" dirty="0">
                <a:latin typeface="Arial" charset="0"/>
                <a:ea typeface="Arial" charset="0"/>
                <a:cs typeface="Arial" charset="0"/>
              </a:rPr>
              <a:t>Curabitur Accumsan Nulla: </a:t>
            </a:r>
            <a:r>
              <a:rPr lang="en-US" sz="2143" dirty="0">
                <a:latin typeface="Arial" charset="0"/>
                <a:ea typeface="Arial" charset="0"/>
                <a:cs typeface="Arial" charset="0"/>
              </a:rPr>
              <a:t>Fusce quis augue urna scelerisque, luctus rum sed, ut dolor in pulvinar in eros.</a:t>
            </a:r>
          </a:p>
          <a:p>
            <a:pPr marL="699973" lvl="1" indent="-349987">
              <a:lnSpc>
                <a:spcPts val="3521"/>
              </a:lnSpc>
              <a:spcAft>
                <a:spcPts val="919"/>
              </a:spcAft>
              <a:buClr>
                <a:schemeClr val="tx2"/>
              </a:buClr>
              <a:buSzPct val="125000"/>
              <a:buFont typeface="Arial" charset="0"/>
              <a:buChar char="•"/>
              <a:defRPr/>
            </a:pPr>
            <a:r>
              <a:rPr lang="en-US" sz="2143" dirty="0">
                <a:latin typeface="Arial" charset="0"/>
                <a:ea typeface="Arial" charset="0"/>
                <a:cs typeface="Arial" charset="0"/>
              </a:rPr>
              <a:t> </a:t>
            </a:r>
            <a:r>
              <a:rPr lang="en-US" sz="2143" b="1" dirty="0">
                <a:latin typeface="Arial" charset="0"/>
                <a:ea typeface="Arial" charset="0"/>
                <a:cs typeface="Arial" charset="0"/>
              </a:rPr>
              <a:t>Elementum Orci Dignissim:</a:t>
            </a:r>
            <a:r>
              <a:rPr lang="en-US" sz="2143" dirty="0">
                <a:latin typeface="Arial" charset="0"/>
                <a:ea typeface="Arial" charset="0"/>
                <a:cs typeface="Arial" charset="0"/>
              </a:rPr>
              <a:t> Proin semper ipsum finibus quam tempor, vitae consectetur.</a:t>
            </a:r>
          </a:p>
          <a:p>
            <a:pPr marL="699973" lvl="1" indent="-349987">
              <a:lnSpc>
                <a:spcPts val="3521"/>
              </a:lnSpc>
              <a:buClr>
                <a:schemeClr val="tx2"/>
              </a:buClr>
              <a:buSzPct val="125000"/>
              <a:buFont typeface="Arial" charset="0"/>
              <a:buChar char="•"/>
              <a:defRPr/>
            </a:pPr>
            <a:endParaRPr lang="en-US" sz="2143" dirty="0">
              <a:latin typeface="Arial" charset="0"/>
              <a:ea typeface="Arial" charset="0"/>
              <a:cs typeface="Arial" charset="0"/>
            </a:endParaRPr>
          </a:p>
        </p:txBody>
      </p:sp>
      <p:sp>
        <p:nvSpPr>
          <p:cNvPr id="45" name="TextBox 44"/>
          <p:cNvSpPr txBox="1"/>
          <p:nvPr/>
        </p:nvSpPr>
        <p:spPr>
          <a:xfrm>
            <a:off x="17097328" y="29305146"/>
            <a:ext cx="7524993" cy="657744"/>
          </a:xfrm>
          <a:prstGeom prst="rect">
            <a:avLst/>
          </a:prstGeom>
          <a:noFill/>
          <a:effectLst/>
        </p:spPr>
        <p:txBody>
          <a:bodyPr>
            <a:spAutoFit/>
          </a:bodyPr>
          <a:lstStyle/>
          <a:p>
            <a:pPr>
              <a:defRPr/>
            </a:pPr>
            <a:r>
              <a:rPr lang="en-US" sz="3674" b="1" dirty="0">
                <a:solidFill>
                  <a:schemeClr val="tx1">
                    <a:lumMod val="50000"/>
                  </a:schemeClr>
                </a:solidFill>
              </a:rPr>
              <a:t>References</a:t>
            </a:r>
          </a:p>
        </p:txBody>
      </p:sp>
      <p:sp>
        <p:nvSpPr>
          <p:cNvPr id="46" name="TextBox 45"/>
          <p:cNvSpPr txBox="1"/>
          <p:nvPr/>
        </p:nvSpPr>
        <p:spPr>
          <a:xfrm>
            <a:off x="17051967" y="30047661"/>
            <a:ext cx="7454343" cy="2656305"/>
          </a:xfrm>
          <a:prstGeom prst="rect">
            <a:avLst/>
          </a:prstGeom>
          <a:solidFill>
            <a:schemeClr val="bg1">
              <a:alpha val="63000"/>
            </a:schemeClr>
          </a:solidFill>
          <a:effectLst/>
        </p:spPr>
        <p:txBody>
          <a:bodyPr wrap="square">
            <a:spAutoFit/>
          </a:bodyPr>
          <a:lstStyle/>
          <a:p>
            <a:pPr>
              <a:lnSpc>
                <a:spcPts val="2909"/>
              </a:lnSpc>
              <a:buClr>
                <a:schemeClr val="tx2"/>
              </a:buClr>
              <a:buFont typeface="+mj-lt"/>
              <a:buAutoNum type="arabicPeriod"/>
              <a:defRPr/>
            </a:pPr>
            <a:r>
              <a:rPr lang="en-US" sz="1837" dirty="0">
                <a:latin typeface="Arial" charset="0"/>
                <a:ea typeface="Arial" charset="0"/>
                <a:cs typeface="Arial" charset="0"/>
              </a:rPr>
              <a:t>  Phasellus nec lectus bibendum, posuere nibh id, lacinia magna </a:t>
            </a:r>
          </a:p>
          <a:p>
            <a:pPr>
              <a:lnSpc>
                <a:spcPts val="2909"/>
              </a:lnSpc>
              <a:buClr>
                <a:schemeClr val="tx2"/>
              </a:buClr>
              <a:buFont typeface="+mj-lt"/>
              <a:buAutoNum type="arabicPeriod"/>
              <a:defRPr/>
            </a:pPr>
            <a:r>
              <a:rPr lang="en-US" sz="1837" dirty="0">
                <a:latin typeface="Arial" charset="0"/>
                <a:ea typeface="Arial" charset="0"/>
                <a:cs typeface="Arial" charset="0"/>
              </a:rPr>
              <a:t>  Mauris orci mi, varius id diam id, egestas auctor enim</a:t>
            </a:r>
          </a:p>
          <a:p>
            <a:pPr>
              <a:lnSpc>
                <a:spcPts val="2909"/>
              </a:lnSpc>
              <a:buClr>
                <a:schemeClr val="tx2"/>
              </a:buClr>
              <a:buFont typeface="+mj-lt"/>
              <a:buAutoNum type="arabicPeriod"/>
              <a:defRPr/>
            </a:pPr>
            <a:r>
              <a:rPr lang="en-US" sz="1837" dirty="0">
                <a:latin typeface="Arial" charset="0"/>
                <a:ea typeface="Arial" charset="0"/>
                <a:cs typeface="Arial" charset="0"/>
              </a:rPr>
              <a:t>  Duis vitae tincidunt tortor, vitae sollicitudin magna</a:t>
            </a:r>
          </a:p>
          <a:p>
            <a:pPr>
              <a:lnSpc>
                <a:spcPts val="2909"/>
              </a:lnSpc>
              <a:buClr>
                <a:schemeClr val="tx2"/>
              </a:buClr>
              <a:buFont typeface="+mj-lt"/>
              <a:buAutoNum type="arabicPeriod"/>
              <a:defRPr/>
            </a:pPr>
            <a:r>
              <a:rPr lang="en-US" sz="1837" dirty="0">
                <a:latin typeface="Arial" charset="0"/>
                <a:ea typeface="Arial" charset="0"/>
                <a:cs typeface="Arial" charset="0"/>
              </a:rPr>
              <a:t>  Aenean et est sem. Phasellus nec lectus bibendum, posuere </a:t>
            </a:r>
          </a:p>
          <a:p>
            <a:pPr>
              <a:lnSpc>
                <a:spcPts val="2909"/>
              </a:lnSpc>
              <a:buClr>
                <a:schemeClr val="tx2"/>
              </a:buClr>
              <a:buFont typeface="+mj-lt"/>
              <a:buAutoNum type="arabicPeriod"/>
              <a:defRPr/>
            </a:pPr>
            <a:r>
              <a:rPr lang="en-US" sz="1837" dirty="0">
                <a:latin typeface="Arial" charset="0"/>
                <a:ea typeface="Arial" charset="0"/>
                <a:cs typeface="Arial" charset="0"/>
              </a:rPr>
              <a:t>  Lacinia magna. Mauris orci mi, varius id diam id, egestas auctor</a:t>
            </a:r>
          </a:p>
          <a:p>
            <a:pPr>
              <a:lnSpc>
                <a:spcPts val="2909"/>
              </a:lnSpc>
              <a:buClr>
                <a:schemeClr val="tx2"/>
              </a:buClr>
              <a:buFont typeface="+mj-lt"/>
              <a:buAutoNum type="arabicPeriod"/>
              <a:defRPr/>
            </a:pPr>
            <a:r>
              <a:rPr lang="en-US" sz="1837" dirty="0">
                <a:latin typeface="Arial" charset="0"/>
                <a:ea typeface="Arial" charset="0"/>
                <a:cs typeface="Arial" charset="0"/>
              </a:rPr>
              <a:t>  Mauris orci mi, varius id diam id, egestas auctor enim</a:t>
            </a:r>
          </a:p>
          <a:p>
            <a:pPr>
              <a:lnSpc>
                <a:spcPts val="2909"/>
              </a:lnSpc>
              <a:buClr>
                <a:schemeClr val="tx2"/>
              </a:buClr>
              <a:buFont typeface="+mj-lt"/>
              <a:buAutoNum type="arabicPeriod"/>
              <a:defRPr/>
            </a:pPr>
            <a:endParaRPr lang="en-US" sz="1837" dirty="0">
              <a:latin typeface="Arial" charset="0"/>
              <a:ea typeface="Arial" charset="0"/>
              <a:cs typeface="Arial" charset="0"/>
            </a:endParaRPr>
          </a:p>
        </p:txBody>
      </p:sp>
      <p:cxnSp>
        <p:nvCxnSpPr>
          <p:cNvPr id="48" name="Straight Connector 47"/>
          <p:cNvCxnSpPr/>
          <p:nvPr/>
        </p:nvCxnSpPr>
        <p:spPr bwMode="auto">
          <a:xfrm>
            <a:off x="17061734" y="29139500"/>
            <a:ext cx="7489993" cy="0"/>
          </a:xfrm>
          <a:prstGeom prst="line">
            <a:avLst/>
          </a:prstGeom>
          <a:noFill/>
          <a:ln w="25400" cap="flat" cmpd="sng" algn="ctr">
            <a:solidFill>
              <a:schemeClr val="tx1"/>
            </a:solidFill>
            <a:prstDash val="dash"/>
            <a:round/>
            <a:headEnd type="none" w="med" len="med"/>
            <a:tailEnd type="none" w="med" len="med"/>
          </a:ln>
          <a:effectLst/>
        </p:spPr>
      </p:cxnSp>
      <p:cxnSp>
        <p:nvCxnSpPr>
          <p:cNvPr id="49" name="Straight Connector 48"/>
          <p:cNvCxnSpPr/>
          <p:nvPr/>
        </p:nvCxnSpPr>
        <p:spPr bwMode="auto">
          <a:xfrm>
            <a:off x="17051967" y="32753041"/>
            <a:ext cx="7489993" cy="0"/>
          </a:xfrm>
          <a:prstGeom prst="line">
            <a:avLst/>
          </a:prstGeom>
          <a:noFill/>
          <a:ln w="25400" cap="flat" cmpd="sng" algn="ctr">
            <a:solidFill>
              <a:schemeClr val="tx1"/>
            </a:solidFill>
            <a:prstDash val="dash"/>
            <a:round/>
            <a:headEnd type="none" w="med" len="med"/>
            <a:tailEnd type="none" w="med" len="med"/>
          </a:ln>
          <a:effectLst/>
        </p:spPr>
      </p:cxnSp>
      <p:sp>
        <p:nvSpPr>
          <p:cNvPr id="50" name="TextBox 49"/>
          <p:cNvSpPr txBox="1"/>
          <p:nvPr/>
        </p:nvSpPr>
        <p:spPr>
          <a:xfrm>
            <a:off x="17063074" y="22923853"/>
            <a:ext cx="7495826" cy="657744"/>
          </a:xfrm>
          <a:prstGeom prst="rect">
            <a:avLst/>
          </a:prstGeom>
          <a:noFill/>
        </p:spPr>
        <p:txBody>
          <a:bodyPr wrap="square">
            <a:spAutoFit/>
          </a:bodyPr>
          <a:lstStyle/>
          <a:p>
            <a:pPr>
              <a:defRPr/>
            </a:pPr>
            <a:r>
              <a:rPr lang="en-US" sz="3674" b="1" dirty="0">
                <a:solidFill>
                  <a:schemeClr val="tx1">
                    <a:lumMod val="50000"/>
                  </a:schemeClr>
                </a:solidFill>
              </a:rPr>
              <a:t>Graphic Elements</a:t>
            </a:r>
          </a:p>
        </p:txBody>
      </p:sp>
      <p:cxnSp>
        <p:nvCxnSpPr>
          <p:cNvPr id="51" name="Straight Connector 50"/>
          <p:cNvCxnSpPr/>
          <p:nvPr/>
        </p:nvCxnSpPr>
        <p:spPr bwMode="auto">
          <a:xfrm>
            <a:off x="17057816" y="22684550"/>
            <a:ext cx="7489993" cy="0"/>
          </a:xfrm>
          <a:prstGeom prst="line">
            <a:avLst/>
          </a:prstGeom>
          <a:noFill/>
          <a:ln w="25400" cap="flat" cmpd="sng" algn="ctr">
            <a:solidFill>
              <a:schemeClr val="tx1"/>
            </a:solidFill>
            <a:prstDash val="dash"/>
            <a:round/>
            <a:headEnd type="none" w="med" len="med"/>
            <a:tailEnd type="none" w="med" len="med"/>
          </a:ln>
          <a:effectLst/>
        </p:spPr>
      </p:cxnSp>
      <p:pic>
        <p:nvPicPr>
          <p:cNvPr id="52" name="Picture 51"/>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17359022" y="23913171"/>
            <a:ext cx="541618" cy="541618"/>
          </a:xfrm>
          <a:prstGeom prst="rect">
            <a:avLst/>
          </a:prstGeom>
        </p:spPr>
      </p:pic>
      <p:pic>
        <p:nvPicPr>
          <p:cNvPr id="53" name="Picture 52"/>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17359022" y="24754001"/>
            <a:ext cx="541618" cy="541618"/>
          </a:xfrm>
          <a:prstGeom prst="rect">
            <a:avLst/>
          </a:prstGeom>
        </p:spPr>
      </p:pic>
      <p:pic>
        <p:nvPicPr>
          <p:cNvPr id="54" name="Picture 53"/>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17359022" y="25594831"/>
            <a:ext cx="541618" cy="541618"/>
          </a:xfrm>
          <a:prstGeom prst="rect">
            <a:avLst/>
          </a:prstGeom>
        </p:spPr>
      </p:pic>
      <p:pic>
        <p:nvPicPr>
          <p:cNvPr id="55" name="Picture 54"/>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17359023" y="26435661"/>
            <a:ext cx="540759" cy="540759"/>
          </a:xfrm>
          <a:prstGeom prst="rect">
            <a:avLst/>
          </a:prstGeom>
        </p:spPr>
      </p:pic>
      <p:pic>
        <p:nvPicPr>
          <p:cNvPr id="56" name="Picture 55"/>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17359022" y="27275632"/>
            <a:ext cx="541618" cy="541618"/>
          </a:xfrm>
          <a:prstGeom prst="rect">
            <a:avLst/>
          </a:prstGeom>
        </p:spPr>
      </p:pic>
      <p:pic>
        <p:nvPicPr>
          <p:cNvPr id="57" name="Picture 56"/>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17359022" y="28116462"/>
            <a:ext cx="541618" cy="541618"/>
          </a:xfrm>
          <a:prstGeom prst="rect">
            <a:avLst/>
          </a:prstGeom>
        </p:spPr>
      </p:pic>
      <p:pic>
        <p:nvPicPr>
          <p:cNvPr id="58" name="Picture 57"/>
          <p:cNvPicPr>
            <a:picLocks noChangeAspect="1"/>
          </p:cNvPicPr>
          <p:nvPr/>
        </p:nvPicPr>
        <p:blipFill>
          <a:blip r:embed="rId20">
            <a:extLst>
              <a:ext uri="{28A0092B-C50C-407E-A947-70E740481C1C}">
                <a14:useLocalDpi xmlns:a14="http://schemas.microsoft.com/office/drawing/2010/main" val="0"/>
              </a:ext>
            </a:extLst>
          </a:blip>
          <a:stretch>
            <a:fillRect/>
          </a:stretch>
        </p:blipFill>
        <p:spPr>
          <a:xfrm>
            <a:off x="18160865" y="23913171"/>
            <a:ext cx="541618" cy="541618"/>
          </a:xfrm>
          <a:prstGeom prst="rect">
            <a:avLst/>
          </a:prstGeom>
        </p:spPr>
      </p:pic>
      <p:pic>
        <p:nvPicPr>
          <p:cNvPr id="59" name="Picture 58"/>
          <p:cNvPicPr>
            <a:picLocks noChangeAspect="1"/>
          </p:cNvPicPr>
          <p:nvPr/>
        </p:nvPicPr>
        <p:blipFill>
          <a:blip r:embed="rId21">
            <a:extLst>
              <a:ext uri="{28A0092B-C50C-407E-A947-70E740481C1C}">
                <a14:useLocalDpi xmlns:a14="http://schemas.microsoft.com/office/drawing/2010/main" val="0"/>
              </a:ext>
            </a:extLst>
          </a:blip>
          <a:stretch>
            <a:fillRect/>
          </a:stretch>
        </p:blipFill>
        <p:spPr>
          <a:xfrm>
            <a:off x="18160865" y="26417596"/>
            <a:ext cx="541618" cy="541618"/>
          </a:xfrm>
          <a:prstGeom prst="rect">
            <a:avLst/>
          </a:prstGeom>
        </p:spPr>
      </p:pic>
      <p:pic>
        <p:nvPicPr>
          <p:cNvPr id="60" name="Picture 5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961484" y="23913171"/>
            <a:ext cx="541618" cy="541618"/>
          </a:xfrm>
          <a:prstGeom prst="rect">
            <a:avLst/>
          </a:prstGeom>
        </p:spPr>
      </p:pic>
      <p:pic>
        <p:nvPicPr>
          <p:cNvPr id="61" name="Picture 60"/>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9961484" y="24676652"/>
            <a:ext cx="541618" cy="541618"/>
          </a:xfrm>
          <a:prstGeom prst="rect">
            <a:avLst/>
          </a:prstGeom>
        </p:spPr>
      </p:pic>
      <p:pic>
        <p:nvPicPr>
          <p:cNvPr id="62" name="Picture 61"/>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9961484" y="25523398"/>
            <a:ext cx="541618" cy="541618"/>
          </a:xfrm>
          <a:prstGeom prst="rect">
            <a:avLst/>
          </a:prstGeom>
        </p:spPr>
      </p:pic>
      <p:pic>
        <p:nvPicPr>
          <p:cNvPr id="63" name="Picture 62"/>
          <p:cNvPicPr>
            <a:picLocks noChangeAspect="1"/>
          </p:cNvPicPr>
          <p:nvPr/>
        </p:nvPicPr>
        <p:blipFill>
          <a:blip r:embed="rId22">
            <a:extLst>
              <a:ext uri="{28A0092B-C50C-407E-A947-70E740481C1C}">
                <a14:useLocalDpi xmlns:a14="http://schemas.microsoft.com/office/drawing/2010/main" val="0"/>
              </a:ext>
            </a:extLst>
          </a:blip>
          <a:stretch>
            <a:fillRect/>
          </a:stretch>
        </p:blipFill>
        <p:spPr>
          <a:xfrm>
            <a:off x="19961484" y="26351918"/>
            <a:ext cx="541618" cy="541618"/>
          </a:xfrm>
          <a:prstGeom prst="rect">
            <a:avLst/>
          </a:prstGeom>
        </p:spPr>
      </p:pic>
      <p:pic>
        <p:nvPicPr>
          <p:cNvPr id="64" name="Picture 63"/>
          <p:cNvPicPr>
            <a:picLocks noChangeAspect="1"/>
          </p:cNvPicPr>
          <p:nvPr/>
        </p:nvPicPr>
        <p:blipFill>
          <a:blip r:embed="rId23">
            <a:extLst>
              <a:ext uri="{28A0092B-C50C-407E-A947-70E740481C1C}">
                <a14:useLocalDpi xmlns:a14="http://schemas.microsoft.com/office/drawing/2010/main" val="0"/>
              </a:ext>
            </a:extLst>
          </a:blip>
          <a:stretch>
            <a:fillRect/>
          </a:stretch>
        </p:blipFill>
        <p:spPr>
          <a:xfrm>
            <a:off x="19961484" y="27242508"/>
            <a:ext cx="541618" cy="541618"/>
          </a:xfrm>
          <a:prstGeom prst="rect">
            <a:avLst/>
          </a:prstGeom>
        </p:spPr>
      </p:pic>
      <p:pic>
        <p:nvPicPr>
          <p:cNvPr id="65" name="Picture 64"/>
          <p:cNvPicPr>
            <a:picLocks noChangeAspect="1"/>
          </p:cNvPicPr>
          <p:nvPr/>
        </p:nvPicPr>
        <p:blipFill>
          <a:blip r:embed="rId24">
            <a:extLst>
              <a:ext uri="{28A0092B-C50C-407E-A947-70E740481C1C}">
                <a14:useLocalDpi xmlns:a14="http://schemas.microsoft.com/office/drawing/2010/main" val="0"/>
              </a:ext>
            </a:extLst>
          </a:blip>
          <a:stretch>
            <a:fillRect/>
          </a:stretch>
        </p:blipFill>
        <p:spPr>
          <a:xfrm>
            <a:off x="19961484" y="28124184"/>
            <a:ext cx="541618" cy="541618"/>
          </a:xfrm>
          <a:prstGeom prst="rect">
            <a:avLst/>
          </a:prstGeom>
        </p:spPr>
      </p:pic>
      <p:pic>
        <p:nvPicPr>
          <p:cNvPr id="66" name="Picture 65"/>
          <p:cNvPicPr>
            <a:picLocks noChangeAspect="1"/>
          </p:cNvPicPr>
          <p:nvPr/>
        </p:nvPicPr>
        <p:blipFill>
          <a:blip r:embed="rId25">
            <a:extLst>
              <a:ext uri="{28A0092B-C50C-407E-A947-70E740481C1C}">
                <a14:useLocalDpi xmlns:a14="http://schemas.microsoft.com/office/drawing/2010/main" val="0"/>
              </a:ext>
            </a:extLst>
          </a:blip>
          <a:stretch>
            <a:fillRect/>
          </a:stretch>
        </p:blipFill>
        <p:spPr>
          <a:xfrm>
            <a:off x="20894304" y="23913171"/>
            <a:ext cx="541618" cy="541618"/>
          </a:xfrm>
          <a:prstGeom prst="rect">
            <a:avLst/>
          </a:prstGeom>
        </p:spPr>
      </p:pic>
      <p:pic>
        <p:nvPicPr>
          <p:cNvPr id="67" name="Picture 66"/>
          <p:cNvPicPr>
            <a:picLocks noChangeAspect="1"/>
          </p:cNvPicPr>
          <p:nvPr/>
        </p:nvPicPr>
        <p:blipFill>
          <a:blip r:embed="rId26">
            <a:extLst>
              <a:ext uri="{28A0092B-C50C-407E-A947-70E740481C1C}">
                <a14:useLocalDpi xmlns:a14="http://schemas.microsoft.com/office/drawing/2010/main" val="0"/>
              </a:ext>
            </a:extLst>
          </a:blip>
          <a:stretch>
            <a:fillRect/>
          </a:stretch>
        </p:blipFill>
        <p:spPr>
          <a:xfrm>
            <a:off x="20894304" y="24764123"/>
            <a:ext cx="541618" cy="541618"/>
          </a:xfrm>
          <a:prstGeom prst="rect">
            <a:avLst/>
          </a:prstGeom>
        </p:spPr>
      </p:pic>
      <p:pic>
        <p:nvPicPr>
          <p:cNvPr id="68" name="Picture 67"/>
          <p:cNvPicPr>
            <a:picLocks noChangeAspect="1"/>
          </p:cNvPicPr>
          <p:nvPr/>
        </p:nvPicPr>
        <p:blipFill>
          <a:blip r:embed="rId27">
            <a:extLst>
              <a:ext uri="{28A0092B-C50C-407E-A947-70E740481C1C}">
                <a14:useLocalDpi xmlns:a14="http://schemas.microsoft.com/office/drawing/2010/main" val="0"/>
              </a:ext>
            </a:extLst>
          </a:blip>
          <a:stretch>
            <a:fillRect/>
          </a:stretch>
        </p:blipFill>
        <p:spPr>
          <a:xfrm>
            <a:off x="20894304" y="25615076"/>
            <a:ext cx="541618" cy="541618"/>
          </a:xfrm>
          <a:prstGeom prst="rect">
            <a:avLst/>
          </a:prstGeom>
        </p:spPr>
      </p:pic>
      <p:pic>
        <p:nvPicPr>
          <p:cNvPr id="69" name="Picture 68"/>
          <p:cNvPicPr>
            <a:picLocks noChangeAspect="1"/>
          </p:cNvPicPr>
          <p:nvPr/>
        </p:nvPicPr>
        <p:blipFill>
          <a:blip r:embed="rId28">
            <a:extLst>
              <a:ext uri="{28A0092B-C50C-407E-A947-70E740481C1C}">
                <a14:useLocalDpi xmlns:a14="http://schemas.microsoft.com/office/drawing/2010/main" val="0"/>
              </a:ext>
            </a:extLst>
          </a:blip>
          <a:stretch>
            <a:fillRect/>
          </a:stretch>
        </p:blipFill>
        <p:spPr>
          <a:xfrm>
            <a:off x="20894304" y="26466028"/>
            <a:ext cx="541618" cy="541618"/>
          </a:xfrm>
          <a:prstGeom prst="rect">
            <a:avLst/>
          </a:prstGeom>
        </p:spPr>
      </p:pic>
      <p:pic>
        <p:nvPicPr>
          <p:cNvPr id="70" name="Picture 69"/>
          <p:cNvPicPr>
            <a:picLocks noChangeAspect="1"/>
          </p:cNvPicPr>
          <p:nvPr/>
        </p:nvPicPr>
        <p:blipFill>
          <a:blip r:embed="rId29">
            <a:extLst>
              <a:ext uri="{28A0092B-C50C-407E-A947-70E740481C1C}">
                <a14:useLocalDpi xmlns:a14="http://schemas.microsoft.com/office/drawing/2010/main" val="0"/>
              </a:ext>
            </a:extLst>
          </a:blip>
          <a:stretch>
            <a:fillRect/>
          </a:stretch>
        </p:blipFill>
        <p:spPr>
          <a:xfrm>
            <a:off x="20894304" y="27316980"/>
            <a:ext cx="541618" cy="541618"/>
          </a:xfrm>
          <a:prstGeom prst="rect">
            <a:avLst/>
          </a:prstGeom>
        </p:spPr>
      </p:pic>
      <p:pic>
        <p:nvPicPr>
          <p:cNvPr id="71" name="Picture 70"/>
          <p:cNvPicPr>
            <a:picLocks noChangeAspect="1"/>
          </p:cNvPicPr>
          <p:nvPr/>
        </p:nvPicPr>
        <p:blipFill>
          <a:blip r:embed="rId30">
            <a:extLst>
              <a:ext uri="{28A0092B-C50C-407E-A947-70E740481C1C}">
                <a14:useLocalDpi xmlns:a14="http://schemas.microsoft.com/office/drawing/2010/main" val="0"/>
              </a:ext>
            </a:extLst>
          </a:blip>
          <a:stretch>
            <a:fillRect/>
          </a:stretch>
        </p:blipFill>
        <p:spPr>
          <a:xfrm>
            <a:off x="20894304" y="28167934"/>
            <a:ext cx="541618" cy="541618"/>
          </a:xfrm>
          <a:prstGeom prst="rect">
            <a:avLst/>
          </a:prstGeom>
        </p:spPr>
      </p:pic>
      <p:pic>
        <p:nvPicPr>
          <p:cNvPr id="72" name="Picture 71"/>
          <p:cNvPicPr>
            <a:picLocks noChangeAspect="1"/>
          </p:cNvPicPr>
          <p:nvPr/>
        </p:nvPicPr>
        <p:blipFill>
          <a:blip r:embed="rId31">
            <a:extLst>
              <a:ext uri="{28A0092B-C50C-407E-A947-70E740481C1C}">
                <a14:useLocalDpi xmlns:a14="http://schemas.microsoft.com/office/drawing/2010/main" val="0"/>
              </a:ext>
            </a:extLst>
          </a:blip>
          <a:stretch>
            <a:fillRect/>
          </a:stretch>
        </p:blipFill>
        <p:spPr>
          <a:xfrm>
            <a:off x="21872522" y="23913171"/>
            <a:ext cx="541618" cy="541618"/>
          </a:xfrm>
          <a:prstGeom prst="rect">
            <a:avLst/>
          </a:prstGeom>
        </p:spPr>
      </p:pic>
      <p:pic>
        <p:nvPicPr>
          <p:cNvPr id="73" name="Picture 72"/>
          <p:cNvPicPr>
            <a:picLocks noChangeAspect="1"/>
          </p:cNvPicPr>
          <p:nvPr/>
        </p:nvPicPr>
        <p:blipFill>
          <a:blip r:embed="rId32">
            <a:extLst>
              <a:ext uri="{28A0092B-C50C-407E-A947-70E740481C1C}">
                <a14:useLocalDpi xmlns:a14="http://schemas.microsoft.com/office/drawing/2010/main" val="0"/>
              </a:ext>
            </a:extLst>
          </a:blip>
          <a:stretch>
            <a:fillRect/>
          </a:stretch>
        </p:blipFill>
        <p:spPr>
          <a:xfrm>
            <a:off x="21872522" y="24761149"/>
            <a:ext cx="541618" cy="541618"/>
          </a:xfrm>
          <a:prstGeom prst="rect">
            <a:avLst/>
          </a:prstGeom>
        </p:spPr>
      </p:pic>
      <p:pic>
        <p:nvPicPr>
          <p:cNvPr id="74" name="Picture 73"/>
          <p:cNvPicPr>
            <a:picLocks noChangeAspect="1"/>
          </p:cNvPicPr>
          <p:nvPr/>
        </p:nvPicPr>
        <p:blipFill>
          <a:blip r:embed="rId33">
            <a:extLst>
              <a:ext uri="{28A0092B-C50C-407E-A947-70E740481C1C}">
                <a14:useLocalDpi xmlns:a14="http://schemas.microsoft.com/office/drawing/2010/main" val="0"/>
              </a:ext>
            </a:extLst>
          </a:blip>
          <a:stretch>
            <a:fillRect/>
          </a:stretch>
        </p:blipFill>
        <p:spPr>
          <a:xfrm>
            <a:off x="21872522" y="25609126"/>
            <a:ext cx="541618" cy="541618"/>
          </a:xfrm>
          <a:prstGeom prst="rect">
            <a:avLst/>
          </a:prstGeom>
        </p:spPr>
      </p:pic>
      <p:pic>
        <p:nvPicPr>
          <p:cNvPr id="75" name="Picture 74"/>
          <p:cNvPicPr>
            <a:picLocks noChangeAspect="1"/>
          </p:cNvPicPr>
          <p:nvPr/>
        </p:nvPicPr>
        <p:blipFill>
          <a:blip r:embed="rId34">
            <a:extLst>
              <a:ext uri="{28A0092B-C50C-407E-A947-70E740481C1C}">
                <a14:useLocalDpi xmlns:a14="http://schemas.microsoft.com/office/drawing/2010/main" val="0"/>
              </a:ext>
            </a:extLst>
          </a:blip>
          <a:stretch>
            <a:fillRect/>
          </a:stretch>
        </p:blipFill>
        <p:spPr>
          <a:xfrm>
            <a:off x="21872522" y="26457104"/>
            <a:ext cx="541618" cy="541618"/>
          </a:xfrm>
          <a:prstGeom prst="rect">
            <a:avLst/>
          </a:prstGeom>
        </p:spPr>
      </p:pic>
      <p:pic>
        <p:nvPicPr>
          <p:cNvPr id="76" name="Picture 75"/>
          <p:cNvPicPr>
            <a:picLocks noChangeAspect="1"/>
          </p:cNvPicPr>
          <p:nvPr/>
        </p:nvPicPr>
        <p:blipFill>
          <a:blip r:embed="rId35">
            <a:extLst>
              <a:ext uri="{28A0092B-C50C-407E-A947-70E740481C1C}">
                <a14:useLocalDpi xmlns:a14="http://schemas.microsoft.com/office/drawing/2010/main" val="0"/>
              </a:ext>
            </a:extLst>
          </a:blip>
          <a:stretch>
            <a:fillRect/>
          </a:stretch>
        </p:blipFill>
        <p:spPr>
          <a:xfrm>
            <a:off x="21872522" y="27305081"/>
            <a:ext cx="541618" cy="541618"/>
          </a:xfrm>
          <a:prstGeom prst="rect">
            <a:avLst/>
          </a:prstGeom>
        </p:spPr>
      </p:pic>
      <p:pic>
        <p:nvPicPr>
          <p:cNvPr id="77" name="Picture 76"/>
          <p:cNvPicPr>
            <a:picLocks noChangeAspect="1"/>
          </p:cNvPicPr>
          <p:nvPr/>
        </p:nvPicPr>
        <p:blipFill>
          <a:blip r:embed="rId36">
            <a:extLst>
              <a:ext uri="{28A0092B-C50C-407E-A947-70E740481C1C}">
                <a14:useLocalDpi xmlns:a14="http://schemas.microsoft.com/office/drawing/2010/main" val="0"/>
              </a:ext>
            </a:extLst>
          </a:blip>
          <a:stretch>
            <a:fillRect/>
          </a:stretch>
        </p:blipFill>
        <p:spPr>
          <a:xfrm>
            <a:off x="21872522" y="28153059"/>
            <a:ext cx="541618" cy="541618"/>
          </a:xfrm>
          <a:prstGeom prst="rect">
            <a:avLst/>
          </a:prstGeom>
        </p:spPr>
      </p:pic>
      <p:pic>
        <p:nvPicPr>
          <p:cNvPr id="78" name="Picture 77"/>
          <p:cNvPicPr>
            <a:picLocks noChangeAspect="1"/>
          </p:cNvPicPr>
          <p:nvPr/>
        </p:nvPicPr>
        <p:blipFill>
          <a:blip r:embed="rId37">
            <a:extLst>
              <a:ext uri="{28A0092B-C50C-407E-A947-70E740481C1C}">
                <a14:useLocalDpi xmlns:a14="http://schemas.microsoft.com/office/drawing/2010/main" val="0"/>
              </a:ext>
            </a:extLst>
          </a:blip>
          <a:stretch>
            <a:fillRect/>
          </a:stretch>
        </p:blipFill>
        <p:spPr>
          <a:xfrm>
            <a:off x="22932028" y="23913171"/>
            <a:ext cx="541618" cy="541618"/>
          </a:xfrm>
          <a:prstGeom prst="rect">
            <a:avLst/>
          </a:prstGeom>
        </p:spPr>
      </p:pic>
      <p:pic>
        <p:nvPicPr>
          <p:cNvPr id="79" name="Picture 78"/>
          <p:cNvPicPr>
            <a:picLocks noChangeAspect="1"/>
          </p:cNvPicPr>
          <p:nvPr/>
        </p:nvPicPr>
        <p:blipFill>
          <a:blip r:embed="rId38">
            <a:extLst>
              <a:ext uri="{28A0092B-C50C-407E-A947-70E740481C1C}">
                <a14:useLocalDpi xmlns:a14="http://schemas.microsoft.com/office/drawing/2010/main" val="0"/>
              </a:ext>
            </a:extLst>
          </a:blip>
          <a:stretch>
            <a:fillRect/>
          </a:stretch>
        </p:blipFill>
        <p:spPr>
          <a:xfrm>
            <a:off x="22932028" y="24759239"/>
            <a:ext cx="541618" cy="541618"/>
          </a:xfrm>
          <a:prstGeom prst="rect">
            <a:avLst/>
          </a:prstGeom>
        </p:spPr>
      </p:pic>
      <p:pic>
        <p:nvPicPr>
          <p:cNvPr id="80" name="Picture 79"/>
          <p:cNvPicPr>
            <a:picLocks noChangeAspect="1"/>
          </p:cNvPicPr>
          <p:nvPr/>
        </p:nvPicPr>
        <p:blipFill>
          <a:blip r:embed="rId39">
            <a:extLst>
              <a:ext uri="{28A0092B-C50C-407E-A947-70E740481C1C}">
                <a14:useLocalDpi xmlns:a14="http://schemas.microsoft.com/office/drawing/2010/main" val="0"/>
              </a:ext>
            </a:extLst>
          </a:blip>
          <a:stretch>
            <a:fillRect/>
          </a:stretch>
        </p:blipFill>
        <p:spPr>
          <a:xfrm>
            <a:off x="22932028" y="25605306"/>
            <a:ext cx="541618" cy="541618"/>
          </a:xfrm>
          <a:prstGeom prst="rect">
            <a:avLst/>
          </a:prstGeom>
        </p:spPr>
      </p:pic>
      <p:pic>
        <p:nvPicPr>
          <p:cNvPr id="81" name="Picture 80"/>
          <p:cNvPicPr>
            <a:picLocks noChangeAspect="1"/>
          </p:cNvPicPr>
          <p:nvPr/>
        </p:nvPicPr>
        <p:blipFill>
          <a:blip r:embed="rId40">
            <a:extLst>
              <a:ext uri="{28A0092B-C50C-407E-A947-70E740481C1C}">
                <a14:useLocalDpi xmlns:a14="http://schemas.microsoft.com/office/drawing/2010/main" val="0"/>
              </a:ext>
            </a:extLst>
          </a:blip>
          <a:stretch>
            <a:fillRect/>
          </a:stretch>
        </p:blipFill>
        <p:spPr>
          <a:xfrm>
            <a:off x="22932028" y="26451374"/>
            <a:ext cx="541618" cy="541618"/>
          </a:xfrm>
          <a:prstGeom prst="rect">
            <a:avLst/>
          </a:prstGeom>
        </p:spPr>
      </p:pic>
      <p:pic>
        <p:nvPicPr>
          <p:cNvPr id="82" name="Picture 81"/>
          <p:cNvPicPr>
            <a:picLocks noChangeAspect="1"/>
          </p:cNvPicPr>
          <p:nvPr/>
        </p:nvPicPr>
        <p:blipFill>
          <a:blip r:embed="rId41">
            <a:extLst>
              <a:ext uri="{28A0092B-C50C-407E-A947-70E740481C1C}">
                <a14:useLocalDpi xmlns:a14="http://schemas.microsoft.com/office/drawing/2010/main" val="0"/>
              </a:ext>
            </a:extLst>
          </a:blip>
          <a:stretch>
            <a:fillRect/>
          </a:stretch>
        </p:blipFill>
        <p:spPr>
          <a:xfrm>
            <a:off x="22932028" y="27297441"/>
            <a:ext cx="541618" cy="541618"/>
          </a:xfrm>
          <a:prstGeom prst="rect">
            <a:avLst/>
          </a:prstGeom>
        </p:spPr>
      </p:pic>
      <p:pic>
        <p:nvPicPr>
          <p:cNvPr id="83" name="Picture 82"/>
          <p:cNvPicPr>
            <a:picLocks noChangeAspect="1"/>
          </p:cNvPicPr>
          <p:nvPr/>
        </p:nvPicPr>
        <p:blipFill>
          <a:blip r:embed="rId42">
            <a:extLst>
              <a:ext uri="{28A0092B-C50C-407E-A947-70E740481C1C}">
                <a14:useLocalDpi xmlns:a14="http://schemas.microsoft.com/office/drawing/2010/main" val="0"/>
              </a:ext>
            </a:extLst>
          </a:blip>
          <a:stretch>
            <a:fillRect/>
          </a:stretch>
        </p:blipFill>
        <p:spPr>
          <a:xfrm>
            <a:off x="22932028" y="28143509"/>
            <a:ext cx="541618" cy="541618"/>
          </a:xfrm>
          <a:prstGeom prst="rect">
            <a:avLst/>
          </a:prstGeom>
        </p:spPr>
      </p:pic>
      <p:pic>
        <p:nvPicPr>
          <p:cNvPr id="84" name="Picture 83"/>
          <p:cNvPicPr>
            <a:picLocks noChangeAspect="1"/>
          </p:cNvPicPr>
          <p:nvPr/>
        </p:nvPicPr>
        <p:blipFill>
          <a:blip r:embed="rId43">
            <a:extLst>
              <a:ext uri="{28A0092B-C50C-407E-A947-70E740481C1C}">
                <a14:useLocalDpi xmlns:a14="http://schemas.microsoft.com/office/drawing/2010/main" val="0"/>
              </a:ext>
            </a:extLst>
          </a:blip>
          <a:stretch>
            <a:fillRect/>
          </a:stretch>
        </p:blipFill>
        <p:spPr>
          <a:xfrm>
            <a:off x="23902708" y="24720402"/>
            <a:ext cx="541618" cy="541618"/>
          </a:xfrm>
          <a:prstGeom prst="rect">
            <a:avLst/>
          </a:prstGeom>
        </p:spPr>
      </p:pic>
      <p:pic>
        <p:nvPicPr>
          <p:cNvPr id="85" name="Picture 84"/>
          <p:cNvPicPr>
            <a:picLocks noChangeAspect="1"/>
          </p:cNvPicPr>
          <p:nvPr/>
        </p:nvPicPr>
        <p:blipFill>
          <a:blip r:embed="rId44">
            <a:extLst>
              <a:ext uri="{28A0092B-C50C-407E-A947-70E740481C1C}">
                <a14:useLocalDpi xmlns:a14="http://schemas.microsoft.com/office/drawing/2010/main" val="0"/>
              </a:ext>
            </a:extLst>
          </a:blip>
          <a:stretch>
            <a:fillRect/>
          </a:stretch>
        </p:blipFill>
        <p:spPr>
          <a:xfrm>
            <a:off x="23902708" y="23913171"/>
            <a:ext cx="541618" cy="541618"/>
          </a:xfrm>
          <a:prstGeom prst="rect">
            <a:avLst/>
          </a:prstGeom>
        </p:spPr>
      </p:pic>
      <p:pic>
        <p:nvPicPr>
          <p:cNvPr id="86" name="Picture 85"/>
          <p:cNvPicPr>
            <a:picLocks noChangeAspect="1"/>
          </p:cNvPicPr>
          <p:nvPr/>
        </p:nvPicPr>
        <p:blipFill>
          <a:blip r:embed="rId45">
            <a:extLst>
              <a:ext uri="{28A0092B-C50C-407E-A947-70E740481C1C}">
                <a14:useLocalDpi xmlns:a14="http://schemas.microsoft.com/office/drawing/2010/main" val="0"/>
              </a:ext>
            </a:extLst>
          </a:blip>
          <a:stretch>
            <a:fillRect/>
          </a:stretch>
        </p:blipFill>
        <p:spPr>
          <a:xfrm>
            <a:off x="18160865" y="24747979"/>
            <a:ext cx="541618" cy="541618"/>
          </a:xfrm>
          <a:prstGeom prst="rect">
            <a:avLst/>
          </a:prstGeom>
        </p:spPr>
      </p:pic>
      <p:pic>
        <p:nvPicPr>
          <p:cNvPr id="87" name="Picture 86"/>
          <p:cNvPicPr>
            <a:picLocks noChangeAspect="1"/>
          </p:cNvPicPr>
          <p:nvPr/>
        </p:nvPicPr>
        <p:blipFill>
          <a:blip r:embed="rId46">
            <a:extLst>
              <a:ext uri="{28A0092B-C50C-407E-A947-70E740481C1C}">
                <a14:useLocalDpi xmlns:a14="http://schemas.microsoft.com/office/drawing/2010/main" val="0"/>
              </a:ext>
            </a:extLst>
          </a:blip>
          <a:stretch>
            <a:fillRect/>
          </a:stretch>
        </p:blipFill>
        <p:spPr>
          <a:xfrm>
            <a:off x="18160865" y="25582787"/>
            <a:ext cx="541618" cy="541618"/>
          </a:xfrm>
          <a:prstGeom prst="rect">
            <a:avLst/>
          </a:prstGeom>
        </p:spPr>
      </p:pic>
      <p:cxnSp>
        <p:nvCxnSpPr>
          <p:cNvPr id="88" name="Straight Connector 87"/>
          <p:cNvCxnSpPr/>
          <p:nvPr/>
        </p:nvCxnSpPr>
        <p:spPr bwMode="auto">
          <a:xfrm>
            <a:off x="19351328" y="23891296"/>
            <a:ext cx="0" cy="4892286"/>
          </a:xfrm>
          <a:prstGeom prst="line">
            <a:avLst/>
          </a:prstGeom>
          <a:noFill/>
          <a:ln w="25400" cap="flat" cmpd="sng" algn="ctr">
            <a:solidFill>
              <a:schemeClr val="tx1"/>
            </a:solidFill>
            <a:prstDash val="dash"/>
            <a:round/>
            <a:headEnd type="none" w="med" len="med"/>
            <a:tailEnd type="none" w="med" len="med"/>
          </a:ln>
          <a:effectLst/>
        </p:spPr>
      </p:cxnSp>
      <p:sp>
        <p:nvSpPr>
          <p:cNvPr id="89" name="Picture Placeholder 2"/>
          <p:cNvSpPr>
            <a:spLocks noGrp="1"/>
          </p:cNvSpPr>
          <p:nvPr>
            <p:ph type="pic" sz="quarter" idx="16"/>
          </p:nvPr>
        </p:nvSpPr>
        <p:spPr>
          <a:xfrm>
            <a:off x="728131" y="19845547"/>
            <a:ext cx="7410538" cy="5293894"/>
          </a:xfrm>
          <a:prstGeom prst="rect">
            <a:avLst/>
          </a:prstGeom>
          <a:solidFill>
            <a:schemeClr val="bg2">
              <a:lumMod val="85000"/>
            </a:schemeClr>
          </a:solidFill>
        </p:spPr>
      </p:sp>
      <p:sp>
        <p:nvSpPr>
          <p:cNvPr id="91" name="Picture Placeholder 2"/>
          <p:cNvSpPr>
            <a:spLocks noGrp="1"/>
          </p:cNvSpPr>
          <p:nvPr>
            <p:ph type="pic" sz="quarter" idx="17"/>
          </p:nvPr>
        </p:nvSpPr>
        <p:spPr>
          <a:xfrm>
            <a:off x="701176" y="28051859"/>
            <a:ext cx="7437493" cy="4942755"/>
          </a:xfrm>
          <a:prstGeom prst="rect">
            <a:avLst/>
          </a:prstGeom>
          <a:solidFill>
            <a:schemeClr val="bg2">
              <a:lumMod val="85000"/>
            </a:schemeClr>
          </a:solidFill>
        </p:spPr>
      </p:sp>
      <p:sp>
        <p:nvSpPr>
          <p:cNvPr id="90" name="TextBox 89"/>
          <p:cNvSpPr txBox="1"/>
          <p:nvPr/>
        </p:nvSpPr>
        <p:spPr>
          <a:xfrm>
            <a:off x="647510" y="33111840"/>
            <a:ext cx="7524993" cy="375039"/>
          </a:xfrm>
          <a:prstGeom prst="rect">
            <a:avLst/>
          </a:prstGeom>
          <a:solidFill>
            <a:schemeClr val="bg1">
              <a:alpha val="42000"/>
            </a:schemeClr>
          </a:solidFill>
        </p:spPr>
        <p:txBody>
          <a:bodyPr>
            <a:spAutoFit/>
          </a:bodyPr>
          <a:lstStyle/>
          <a:p>
            <a:pPr>
              <a:spcBef>
                <a:spcPts val="459"/>
              </a:spcBef>
              <a:buClr>
                <a:schemeClr val="tx2"/>
              </a:buClr>
              <a:defRPr/>
            </a:pPr>
            <a:r>
              <a:rPr lang="en-US" sz="1837" i="1" dirty="0">
                <a:latin typeface="Arial" charset="0"/>
                <a:ea typeface="Arial" charset="0"/>
                <a:cs typeface="Arial" charset="0"/>
              </a:rPr>
              <a:t>Mauris orci mi, varius id diam id, egestas auctor enim. </a:t>
            </a:r>
          </a:p>
        </p:txBody>
      </p:sp>
      <p:sp>
        <p:nvSpPr>
          <p:cNvPr id="92" name="TextBox 91"/>
          <p:cNvSpPr txBox="1"/>
          <p:nvPr/>
        </p:nvSpPr>
        <p:spPr>
          <a:xfrm>
            <a:off x="706804" y="26275270"/>
            <a:ext cx="7524993" cy="1389163"/>
          </a:xfrm>
          <a:prstGeom prst="rect">
            <a:avLst/>
          </a:prstGeom>
          <a:solidFill>
            <a:schemeClr val="bg1">
              <a:alpha val="42000"/>
            </a:schemeClr>
          </a:solidFill>
        </p:spPr>
        <p:txBody>
          <a:bodyPr>
            <a:spAutoFit/>
          </a:bodyPr>
          <a:lstStyle/>
          <a:p>
            <a:pPr>
              <a:lnSpc>
                <a:spcPts val="3521"/>
              </a:lnSpc>
              <a:defRPr/>
            </a:pPr>
            <a:r>
              <a:rPr lang="en-US" sz="1990" b="1" dirty="0">
                <a:solidFill>
                  <a:schemeClr val="tx2"/>
                </a:solidFill>
                <a:latin typeface="Arial" charset="0"/>
                <a:ea typeface="Arial" charset="0"/>
                <a:cs typeface="Arial" charset="0"/>
              </a:rPr>
              <a:t>MAURIS ORCI MI VARIUS ID DIAM</a:t>
            </a:r>
            <a:br>
              <a:rPr lang="en-US" sz="2143" dirty="0">
                <a:solidFill>
                  <a:schemeClr val="bg2">
                    <a:lumMod val="50000"/>
                  </a:schemeClr>
                </a:solidFill>
                <a:latin typeface="Arial" charset="0"/>
                <a:ea typeface="Arial" charset="0"/>
                <a:cs typeface="Arial" charset="0"/>
              </a:rPr>
            </a:br>
            <a:r>
              <a:rPr lang="en-US" sz="2143" dirty="0">
                <a:latin typeface="Arial" charset="0"/>
                <a:ea typeface="Arial" charset="0"/>
                <a:cs typeface="Arial" charset="0"/>
              </a:rPr>
              <a:t>Egestas auctor enim. Praesent ut massa nibh. Duis purus neque, facilisis cursus ultrices vel, ullamcorper ac augue.</a:t>
            </a:r>
          </a:p>
        </p:txBody>
      </p:sp>
      <p:cxnSp>
        <p:nvCxnSpPr>
          <p:cNvPr id="93" name="Straight Connector 92"/>
          <p:cNvCxnSpPr/>
          <p:nvPr/>
        </p:nvCxnSpPr>
        <p:spPr bwMode="auto">
          <a:xfrm>
            <a:off x="706804" y="25990892"/>
            <a:ext cx="7430687" cy="0"/>
          </a:xfrm>
          <a:prstGeom prst="line">
            <a:avLst/>
          </a:prstGeom>
          <a:noFill/>
          <a:ln w="25400" cap="flat" cmpd="sng" algn="ctr">
            <a:solidFill>
              <a:schemeClr val="tx1"/>
            </a:solidFill>
            <a:prstDash val="dash"/>
            <a:round/>
            <a:headEnd type="none" w="med" len="med"/>
            <a:tailEnd type="none" w="med" len="med"/>
          </a:ln>
          <a:effectLst/>
        </p:spPr>
      </p:cxnSp>
    </p:spTree>
    <p:extLst>
      <p:ext uri="{BB962C8B-B14F-4D97-AF65-F5344CB8AC3E}">
        <p14:creationId xmlns:p14="http://schemas.microsoft.com/office/powerpoint/2010/main" val="109865799"/>
      </p:ext>
    </p:extLst>
  </p:cSld>
  <p:clrMapOvr>
    <a:masterClrMapping/>
  </p:clrMapOvr>
</p:sld>
</file>

<file path=ppt/theme/theme1.xml><?xml version="1.0" encoding="utf-8"?>
<a:theme xmlns:a="http://schemas.openxmlformats.org/drawingml/2006/main" name="Research Poster Template">
  <a:themeElements>
    <a:clrScheme name="Cost">
      <a:dk1>
        <a:srgbClr val="666666"/>
      </a:dk1>
      <a:lt1>
        <a:srgbClr val="FFFFFF"/>
      </a:lt1>
      <a:dk2>
        <a:srgbClr val="FFFFFF"/>
      </a:dk2>
      <a:lt2>
        <a:srgbClr val="FFFFFF"/>
      </a:lt2>
      <a:accent1>
        <a:srgbClr val="2D3778"/>
      </a:accent1>
      <a:accent2>
        <a:srgbClr val="E1783C"/>
      </a:accent2>
      <a:accent3>
        <a:srgbClr val="00AFAA"/>
      </a:accent3>
      <a:accent4>
        <a:srgbClr val="692364"/>
      </a:accent4>
      <a:accent5>
        <a:srgbClr val="6E82BE"/>
      </a:accent5>
      <a:accent6>
        <a:srgbClr val="961E64"/>
      </a:accent6>
      <a:hlink>
        <a:srgbClr val="961E64"/>
      </a:hlink>
      <a:folHlink>
        <a:srgbClr val="6E82BE"/>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Research Poster Templat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389</TotalTime>
  <Words>704</Words>
  <Application>Microsoft Office PowerPoint</Application>
  <PresentationFormat>Custom</PresentationFormat>
  <Paragraphs>74</Paragraphs>
  <Slides>1</Slides>
  <Notes>0</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1</vt:i4>
      </vt:variant>
    </vt:vector>
  </HeadingPairs>
  <TitlesOfParts>
    <vt:vector size="9" baseType="lpstr">
      <vt:lpstr>ＭＳ Ｐゴシック</vt:lpstr>
      <vt:lpstr>Arial</vt:lpstr>
      <vt:lpstr>Calibri</vt:lpstr>
      <vt:lpstr>Calibri Light</vt:lpstr>
      <vt:lpstr>Exo</vt:lpstr>
      <vt:lpstr>PT sans</vt:lpstr>
      <vt:lpstr>Research Poster Template</vt:lpstr>
      <vt:lpstr>1_Research Poster Template</vt:lpstr>
      <vt:lpstr>PowerPoint Presentation</vt:lpstr>
    </vt:vector>
  </TitlesOfParts>
  <Manager/>
  <Company>© University at Buffalo</Company>
  <LinksUpToDate>false</LinksUpToDate>
  <SharedDoc>false</SharedDoc>
  <HyperlinkBase>www.buffalo.edu/brand</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UB Research Poster Template</dc:title>
  <dc:subject/>
  <dc:creator>user</dc:creator>
  <cp:keywords/>
  <dc:description/>
  <cp:lastModifiedBy>Vassilis Tzikoulis</cp:lastModifiedBy>
  <cp:revision>48</cp:revision>
  <cp:lastPrinted>2016-09-29T19:48:31Z</cp:lastPrinted>
  <dcterms:created xsi:type="dcterms:W3CDTF">2016-09-29T18:43:16Z</dcterms:created>
  <dcterms:modified xsi:type="dcterms:W3CDTF">2025-07-04T02:12:47Z</dcterms:modified>
  <cp:category/>
</cp:coreProperties>
</file>