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handoutMasterIdLst>
    <p:handoutMasterId r:id="rId3"/>
  </p:handoutMasterIdLst>
  <p:sldIdLst>
    <p:sldId id="256" r:id="rId2"/>
  </p:sldIdLst>
  <p:sldSz cx="32918400" cy="438912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37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99"/>
    <p:restoredTop sz="94655"/>
  </p:normalViewPr>
  <p:slideViewPr>
    <p:cSldViewPr snapToGrid="0" snapToObjects="1">
      <p:cViewPr varScale="1">
        <p:scale>
          <a:sx n="17" d="100"/>
          <a:sy n="17" d="100"/>
        </p:scale>
        <p:origin x="2472" y="156"/>
      </p:cViewPr>
      <p:guideLst/>
    </p:cSldViewPr>
  </p:slideViewPr>
  <p:notesTextViewPr>
    <p:cViewPr>
      <p:scale>
        <a:sx n="1" d="1"/>
        <a:sy n="1" d="1"/>
      </p:scale>
      <p:origin x="0" y="0"/>
    </p:cViewPr>
  </p:notesTextViewPr>
  <p:notesViewPr>
    <p:cSldViewPr snapToGrid="0" snapToObjects="1" showGuides="1">
      <p:cViewPr varScale="1">
        <p:scale>
          <a:sx n="101" d="100"/>
          <a:sy n="101" d="100"/>
        </p:scale>
        <p:origin x="3936" y="208"/>
      </p:cViewPr>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handoutMaster" Target="handoutMasters/handout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Title</a:t>
            </a:r>
            <a:endParaRPr lang="en-US" sz="3200" b="1" dirty="0">
              <a:solidFill>
                <a:schemeClr val="tx1"/>
              </a:solidFill>
            </a:endParaRPr>
          </a:p>
        </c:rich>
      </c:tx>
      <c:layout>
        <c:manualLayout>
          <c:xMode val="edge"/>
          <c:yMode val="edge"/>
          <c:x val="0.31977639488861598"/>
          <c:y val="5.7677864208368498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04A1-422D-8D3A-9EC46264181E}"/>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04A1-422D-8D3A-9EC46264181E}"/>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04A1-422D-8D3A-9EC46264181E}"/>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04A1-422D-8D3A-9EC46264181E}"/>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9D04-4986-86E0-E94F3C75E26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9D04-4986-86E0-E94F3C75E26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9D04-4986-86E0-E94F3C75E260}"/>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9D04-4986-86E0-E94F3C75E26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17E0-4D1C-BDE8-E7A9186586B7}"/>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17E0-4D1C-BDE8-E7A9186586B7}"/>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17E0-4D1C-BDE8-E7A9186586B7}"/>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17E0-4D1C-BDE8-E7A9186586B7}"/>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l-GR"/>
        </a:p>
      </c:txPr>
    </c:legend>
    <c:plotVisOnly val="1"/>
    <c:dispBlanksAs val="gap"/>
    <c:showDLblsOverMax val="0"/>
  </c:chart>
  <c:spPr>
    <a:noFill/>
    <a:ln>
      <a:noFill/>
    </a:ln>
  </c:spPr>
  <c:txPr>
    <a:bodyPr/>
    <a:lstStyle/>
    <a:p>
      <a:pPr>
        <a:defRPr/>
      </a:pPr>
      <a:endParaRPr lang="el-G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a:t>
            </a:r>
            <a:r>
              <a:rPr lang="en-US" sz="3600" b="1" baseline="0" dirty="0">
                <a:solidFill>
                  <a:schemeClr val="tx1"/>
                </a:solidFill>
                <a:latin typeface="Arial" charset="0"/>
                <a:ea typeface="Arial" charset="0"/>
                <a:cs typeface="Arial" charset="0"/>
              </a:rPr>
              <a:t>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5.9650506024880201E-2"/>
          <c:y val="0.189494614595316"/>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9FB-4182-8B31-F095E0A71F12}"/>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9FB-4182-8B31-F095E0A71F12}"/>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9FB-4182-8B31-F095E0A71F12}"/>
            </c:ext>
          </c:extLst>
        </c:ser>
        <c:dLbls>
          <c:showLegendKey val="0"/>
          <c:showVal val="0"/>
          <c:showCatName val="0"/>
          <c:showSerName val="0"/>
          <c:showPercent val="0"/>
          <c:showBubbleSize val="0"/>
        </c:dLbls>
        <c:gapWidth val="219"/>
        <c:overlap val="-27"/>
        <c:axId val="-2117731632"/>
        <c:axId val="-2118110032"/>
      </c:barChart>
      <c:catAx>
        <c:axId val="-2117731632"/>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l-GR"/>
          </a:p>
        </c:txPr>
        <c:crossAx val="-2118110032"/>
        <c:crosses val="autoZero"/>
        <c:auto val="1"/>
        <c:lblAlgn val="ctr"/>
        <c:lblOffset val="100"/>
        <c:noMultiLvlLbl val="0"/>
      </c:catAx>
      <c:valAx>
        <c:axId val="-21181100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l-GR"/>
          </a:p>
        </c:txPr>
        <c:crossAx val="-2117731632"/>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l-GR"/>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l-GR"/>
        </a:p>
      </c:txPr>
    </c:legend>
    <c:plotVisOnly val="1"/>
    <c:dispBlanksAs val="gap"/>
    <c:showDLblsOverMax val="0"/>
  </c:chart>
  <c:spPr>
    <a:solidFill>
      <a:schemeClr val="bg1">
        <a:alpha val="62000"/>
      </a:schemeClr>
    </a:solidFill>
    <a:ln>
      <a:noFill/>
    </a:ln>
    <a:effectLst/>
  </c:spPr>
  <c:txPr>
    <a:bodyPr/>
    <a:lstStyle/>
    <a:p>
      <a:pPr>
        <a:defRPr/>
      </a:pPr>
      <a:endParaRPr lang="el-G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dirty="0">
              <a:solidFill>
                <a:schemeClr val="bg1"/>
              </a:solidFill>
            </a:rPr>
            <a:t>Series 1</a:t>
          </a:r>
          <a:br>
            <a:rPr lang="en-US" sz="2800" dirty="0">
              <a:solidFill>
                <a:schemeClr val="bg1"/>
              </a:solidFill>
            </a:rPr>
          </a:br>
          <a:endParaRPr lang="en-US" sz="1400"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ln w="63500">
          <a:solidFill>
            <a:schemeClr val="bg1"/>
          </a:solidFill>
        </a:ln>
      </dgm:spPr>
      <dgm:t>
        <a:bodyPr anchor="b"/>
        <a:lstStyle/>
        <a:p>
          <a:r>
            <a:rPr lang="en-US" sz="2800" dirty="0">
              <a:solidFill>
                <a:schemeClr val="bg1"/>
              </a:solidFill>
            </a:rPr>
            <a:t>Series 3</a:t>
          </a:r>
        </a:p>
        <a:p>
          <a:endParaRPr lang="en-US" sz="1400" dirty="0">
            <a:solidFill>
              <a:schemeClr val="bg1"/>
            </a:solidFill>
          </a:endParaRPr>
        </a:p>
      </dgm: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2AAD4B24-5167-DC45-9903-49CEC76F5C63}" type="presOf" srcId="{F2A80D4E-DCDF-DD47-B0A0-103201ABFF8D}" destId="{3FE82FCB-BBCE-5F47-A785-76048297C6FA}"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34D98D55-F8AB-774C-B43B-231FBFEC5E76}" srcId="{AC9615C9-C6F1-014D-A3A7-7A5DB4A377FE}" destId="{7AF5E0A5-A3D5-5044-9AE9-85D2AACDE2EC}" srcOrd="1" destOrd="0" parTransId="{AB25051B-11ED-0545-8F30-6F13878D99BD}" sibTransId="{A0BD8C14-DE4E-A647-A64E-204A7E481B5F}"/>
    <dgm:cxn modelId="{9E553657-81E7-1740-9A9F-FADD12A131DC}" type="presOf" srcId="{F2A80D4E-DCDF-DD47-B0A0-103201ABFF8D}" destId="{3B50DBC0-D324-CC48-814E-1224FFB23FF8}" srcOrd="0" destOrd="0" presId="urn:microsoft.com/office/officeart/2005/8/layout/pyramid1"/>
    <dgm:cxn modelId="{5F0B9C5A-22D4-104D-A6D7-3D8E89847F26}" srcId="{AC9615C9-C6F1-014D-A3A7-7A5DB4A377FE}" destId="{F2A80D4E-DCDF-DD47-B0A0-103201ABFF8D}" srcOrd="0" destOrd="0" parTransId="{AAE9F486-967B-F741-A320-903B7BAD1BB6}" sibTransId="{F9FAAC82-4768-9541-B270-7F034CA5B77C}"/>
    <dgm:cxn modelId="{A3FDC382-1A37-6E43-AA12-844E280DAE5E}" type="presOf" srcId="{7AF5E0A5-A3D5-5044-9AE9-85D2AACDE2EC}" destId="{F72C514A-07FD-0547-BA87-CE0EC865697F}" srcOrd="1" destOrd="0" presId="urn:microsoft.com/office/officeart/2005/8/layout/pyramid1"/>
    <dgm:cxn modelId="{3184AA83-CB55-9A43-89B2-C0EF569EFB56}" type="presOf" srcId="{7AF5E0A5-A3D5-5044-9AE9-85D2AACDE2EC}" destId="{49FAE39A-B2CF-D944-B834-B2EF233A6F89}" srcOrd="0" destOrd="0" presId="urn:microsoft.com/office/officeart/2005/8/layout/pyramid1"/>
    <dgm:cxn modelId="{9C05F29C-DDCC-5F46-B8B9-BF13713EF8F6}" type="presOf" srcId="{B9FB34F6-F115-BA4C-A756-11366D60939C}" destId="{A8C62C20-56D4-5948-84F0-B67C9C2CF512}" srcOrd="0" destOrd="0" presId="urn:microsoft.com/office/officeart/2005/8/layout/pyramid1"/>
    <dgm:cxn modelId="{A43D2FB3-D2CC-0241-A9CA-9FC1E7331734}" type="presOf" srcId="{B9FB34F6-F115-BA4C-A756-11366D60939C}" destId="{011EBD37-4648-414E-9EBF-6A4C6B6DAA1E}" srcOrd="1" destOrd="0" presId="urn:microsoft.com/office/officeart/2005/8/layout/pyramid1"/>
    <dgm:cxn modelId="{6677B6F4-8C6C-174F-85CF-E8C113366D99}" type="presOf" srcId="{AC9615C9-C6F1-014D-A3A7-7A5DB4A377FE}" destId="{CC3A4FC8-1BA9-9048-BB1E-D88C367138D1}" srcOrd="0" destOrd="0" presId="urn:microsoft.com/office/officeart/2005/8/layout/pyramid1"/>
    <dgm:cxn modelId="{7B23D2F1-0A81-804D-8D21-11A4E8D39535}" type="presParOf" srcId="{CC3A4FC8-1BA9-9048-BB1E-D88C367138D1}" destId="{C127AABA-8910-AC41-9833-0CFA9A9DF82B}" srcOrd="0" destOrd="0" presId="urn:microsoft.com/office/officeart/2005/8/layout/pyramid1"/>
    <dgm:cxn modelId="{9201DFD2-1C4A-5440-A895-33A27C551A45}" type="presParOf" srcId="{C127AABA-8910-AC41-9833-0CFA9A9DF82B}" destId="{3B50DBC0-D324-CC48-814E-1224FFB23FF8}" srcOrd="0" destOrd="0" presId="urn:microsoft.com/office/officeart/2005/8/layout/pyramid1"/>
    <dgm:cxn modelId="{9ECF4152-FE75-7246-9C9A-58B77B488740}" type="presParOf" srcId="{C127AABA-8910-AC41-9833-0CFA9A9DF82B}" destId="{3FE82FCB-BBCE-5F47-A785-76048297C6FA}" srcOrd="1" destOrd="0" presId="urn:microsoft.com/office/officeart/2005/8/layout/pyramid1"/>
    <dgm:cxn modelId="{7DC72585-59B4-F14D-8510-BCDCCECCDE98}" type="presParOf" srcId="{CC3A4FC8-1BA9-9048-BB1E-D88C367138D1}" destId="{4930E1E6-F99E-4A40-AC26-A9A216241580}" srcOrd="1" destOrd="0" presId="urn:microsoft.com/office/officeart/2005/8/layout/pyramid1"/>
    <dgm:cxn modelId="{20B25833-AA3F-FC4C-A87F-6FA615AF8CEE}" type="presParOf" srcId="{4930E1E6-F99E-4A40-AC26-A9A216241580}" destId="{49FAE39A-B2CF-D944-B834-B2EF233A6F89}" srcOrd="0" destOrd="0" presId="urn:microsoft.com/office/officeart/2005/8/layout/pyramid1"/>
    <dgm:cxn modelId="{D2FFCCF7-6487-ED47-B8F1-951FBD492B81}" type="presParOf" srcId="{4930E1E6-F99E-4A40-AC26-A9A216241580}" destId="{F72C514A-07FD-0547-BA87-CE0EC865697F}" srcOrd="1" destOrd="0" presId="urn:microsoft.com/office/officeart/2005/8/layout/pyramid1"/>
    <dgm:cxn modelId="{BFABFF3D-69D0-F748-AA25-11EA3435E763}" type="presParOf" srcId="{CC3A4FC8-1BA9-9048-BB1E-D88C367138D1}" destId="{8E501972-DD45-2241-8C2D-ABBD79CD69F3}" srcOrd="2" destOrd="0" presId="urn:microsoft.com/office/officeart/2005/8/layout/pyramid1"/>
    <dgm:cxn modelId="{F2ECE68E-06EE-1A41-A5B1-4C26B85C9CF5}" type="presParOf" srcId="{8E501972-DD45-2241-8C2D-ABBD79CD69F3}" destId="{A8C62C20-56D4-5948-84F0-B67C9C2CF512}" srcOrd="0" destOrd="0" presId="urn:microsoft.com/office/officeart/2005/8/layout/pyramid1"/>
    <dgm:cxn modelId="{5F78994C-F735-684D-BD17-EF68F622ACA0}"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1</a:t>
          </a:r>
          <a:br>
            <a:rPr lang="en-US" sz="2800" kern="1200" dirty="0">
              <a:solidFill>
                <a:schemeClr val="bg1"/>
              </a:solidFill>
            </a:rPr>
          </a:br>
          <a:endParaRPr lang="en-US" sz="1400" kern="1200" dirty="0">
            <a:solidFill>
              <a:schemeClr val="bg1"/>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hueOff val="0"/>
            <a:satOff val="0"/>
            <a:lumOff val="0"/>
            <a:alphaOff val="0"/>
          </a:schemeClr>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96A8FA-5B42-674C-B20D-1B27C6B6ED8B}" type="datetimeFigureOut">
              <a:rPr lang="en-US" smtClean="0"/>
              <a:t>7/4/2025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6A0952-F090-8947-9D2B-4C66FA805076}" type="slidenum">
              <a:rPr lang="en-US" smtClean="0"/>
              <a:t>‹#›</a:t>
            </a:fld>
            <a:endParaRPr lang="en-US"/>
          </a:p>
        </p:txBody>
      </p:sp>
    </p:spTree>
    <p:extLst>
      <p:ext uri="{BB962C8B-B14F-4D97-AF65-F5344CB8AC3E}">
        <p14:creationId xmlns:p14="http://schemas.microsoft.com/office/powerpoint/2010/main" val="19100537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lank Background">
    <p:spTree>
      <p:nvGrpSpPr>
        <p:cNvPr id="1" name=""/>
        <p:cNvGrpSpPr/>
        <p:nvPr/>
      </p:nvGrpSpPr>
      <p:grpSpPr>
        <a:xfrm>
          <a:off x="0" y="0"/>
          <a:ext cx="0" cy="0"/>
          <a:chOff x="0" y="0"/>
          <a:chExt cx="0" cy="0"/>
        </a:xfrm>
      </p:grpSpPr>
      <p:cxnSp>
        <p:nvCxnSpPr>
          <p:cNvPr id="16" name="Straight Connector 15"/>
          <p:cNvCxnSpPr/>
          <p:nvPr userDrawn="1"/>
        </p:nvCxnSpPr>
        <p:spPr bwMode="auto">
          <a:xfrm>
            <a:off x="11064240" y="7203622"/>
            <a:ext cx="0" cy="34302700"/>
          </a:xfrm>
          <a:prstGeom prst="line">
            <a:avLst/>
          </a:prstGeom>
          <a:noFill/>
          <a:ln w="25400" cap="flat" cmpd="sng" algn="ctr">
            <a:solidFill>
              <a:schemeClr val="tx1"/>
            </a:solidFill>
            <a:prstDash val="dash"/>
            <a:round/>
            <a:headEnd type="oval" w="lg" len="lg"/>
            <a:tailEnd type="oval" w="lg" len="lg"/>
          </a:ln>
          <a:effectLst/>
        </p:spPr>
      </p:cxnSp>
      <p:cxnSp>
        <p:nvCxnSpPr>
          <p:cNvPr id="18" name="Straight Connector 17"/>
          <p:cNvCxnSpPr/>
          <p:nvPr userDrawn="1"/>
        </p:nvCxnSpPr>
        <p:spPr bwMode="auto">
          <a:xfrm>
            <a:off x="21796850" y="7209067"/>
            <a:ext cx="0" cy="34290000"/>
          </a:xfrm>
          <a:prstGeom prst="line">
            <a:avLst/>
          </a:prstGeom>
          <a:noFill/>
          <a:ln w="25400" cap="flat" cmpd="sng" algn="ctr">
            <a:solidFill>
              <a:schemeClr val="tx1"/>
            </a:solidFill>
            <a:prstDash val="dash"/>
            <a:round/>
            <a:headEnd type="oval" w="lg" len="lg"/>
            <a:tailEnd type="oval" w="lg" len="lg"/>
          </a:ln>
          <a:effectLst/>
        </p:spPr>
      </p:cxnSp>
      <p:sp>
        <p:nvSpPr>
          <p:cNvPr id="7" name="Picture Placeholder 2"/>
          <p:cNvSpPr>
            <a:spLocks noGrp="1"/>
          </p:cNvSpPr>
          <p:nvPr>
            <p:ph type="pic" sz="quarter" idx="16"/>
          </p:nvPr>
        </p:nvSpPr>
        <p:spPr>
          <a:xfrm>
            <a:off x="914400" y="24968018"/>
            <a:ext cx="9715500" cy="7452360"/>
          </a:xfrm>
          <a:prstGeom prst="rect">
            <a:avLst/>
          </a:prstGeom>
          <a:solidFill>
            <a:schemeClr val="bg2">
              <a:lumMod val="85000"/>
            </a:schemeClr>
          </a:solidFill>
        </p:spPr>
        <p:txBody>
          <a:bodyPr/>
          <a:lstStyle/>
          <a:p>
            <a:pPr marL="0" indent="0" algn="ctr">
              <a:buNone/>
            </a:pPr>
            <a:endParaRPr lang="en-US" dirty="0"/>
          </a:p>
        </p:txBody>
      </p:sp>
      <p:sp>
        <p:nvSpPr>
          <p:cNvPr id="8" name="Picture Placeholder 2"/>
          <p:cNvSpPr>
            <a:spLocks noGrp="1"/>
          </p:cNvSpPr>
          <p:nvPr>
            <p:ph type="pic" sz="quarter" idx="17"/>
          </p:nvPr>
        </p:nvSpPr>
        <p:spPr>
          <a:xfrm>
            <a:off x="914400" y="33981390"/>
            <a:ext cx="9715500" cy="7452360"/>
          </a:xfrm>
          <a:prstGeom prst="rect">
            <a:avLst/>
          </a:prstGeom>
          <a:solidFill>
            <a:schemeClr val="bg2">
              <a:lumMod val="85000"/>
            </a:schemeClr>
          </a:solidFill>
        </p:spPr>
        <p:txBody>
          <a:bodyPr/>
          <a:lstStyle/>
          <a:p>
            <a:pPr marL="0" indent="0" algn="ctr">
              <a:buNone/>
            </a:pPr>
            <a:endParaRPr lang="en-US" dirty="0"/>
          </a:p>
        </p:txBody>
      </p:sp>
      <p:sp>
        <p:nvSpPr>
          <p:cNvPr id="11" name="Content Placeholder 9"/>
          <p:cNvSpPr>
            <a:spLocks noGrp="1"/>
          </p:cNvSpPr>
          <p:nvPr>
            <p:ph sz="quarter" idx="10"/>
          </p:nvPr>
        </p:nvSpPr>
        <p:spPr>
          <a:xfrm>
            <a:off x="914400" y="7334250"/>
            <a:ext cx="9715500" cy="16399329"/>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9"/>
          <p:cNvSpPr>
            <a:spLocks noGrp="1"/>
          </p:cNvSpPr>
          <p:nvPr>
            <p:ph sz="quarter" idx="18"/>
          </p:nvPr>
        </p:nvSpPr>
        <p:spPr>
          <a:xfrm>
            <a:off x="11544300" y="7334250"/>
            <a:ext cx="9818209" cy="20187557"/>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p:cNvSpPr>
            <a:spLocks noGrp="1"/>
          </p:cNvSpPr>
          <p:nvPr>
            <p:ph sz="quarter" idx="23"/>
          </p:nvPr>
        </p:nvSpPr>
        <p:spPr>
          <a:xfrm>
            <a:off x="11544300" y="35170887"/>
            <a:ext cx="9771541" cy="6262864"/>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p:cNvSpPr>
            <a:spLocks noGrp="1"/>
          </p:cNvSpPr>
          <p:nvPr>
            <p:ph sz="quarter" idx="24"/>
          </p:nvPr>
        </p:nvSpPr>
        <p:spPr>
          <a:xfrm>
            <a:off x="11544300" y="28124174"/>
            <a:ext cx="9771541" cy="6408034"/>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Picture Placeholder 2"/>
          <p:cNvSpPr>
            <a:spLocks noGrp="1"/>
          </p:cNvSpPr>
          <p:nvPr>
            <p:ph type="pic" sz="quarter" idx="25"/>
          </p:nvPr>
        </p:nvSpPr>
        <p:spPr>
          <a:xfrm>
            <a:off x="22277860" y="19469100"/>
            <a:ext cx="9798050" cy="7452360"/>
          </a:xfrm>
          <a:prstGeom prst="rect">
            <a:avLst/>
          </a:prstGeom>
          <a:solidFill>
            <a:schemeClr val="bg2">
              <a:lumMod val="85000"/>
            </a:schemeClr>
          </a:solidFill>
        </p:spPr>
        <p:txBody>
          <a:bodyPr/>
          <a:lstStyle/>
          <a:p>
            <a:pPr marL="0" indent="0" algn="ctr">
              <a:buNone/>
            </a:pPr>
            <a:endParaRPr lang="en-US" dirty="0"/>
          </a:p>
        </p:txBody>
      </p:sp>
      <p:sp>
        <p:nvSpPr>
          <p:cNvPr id="20" name="Content Placeholder 9"/>
          <p:cNvSpPr>
            <a:spLocks noGrp="1"/>
          </p:cNvSpPr>
          <p:nvPr>
            <p:ph sz="quarter" idx="20"/>
          </p:nvPr>
        </p:nvSpPr>
        <p:spPr>
          <a:xfrm>
            <a:off x="22277860" y="7334250"/>
            <a:ext cx="9798050" cy="1130184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9"/>
          <p:cNvSpPr>
            <a:spLocks noGrp="1"/>
          </p:cNvSpPr>
          <p:nvPr>
            <p:ph sz="quarter" idx="21"/>
          </p:nvPr>
        </p:nvSpPr>
        <p:spPr>
          <a:xfrm>
            <a:off x="22277860" y="27754465"/>
            <a:ext cx="9764240" cy="1367928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Rectangle: Top Corners Rounded 21">
            <a:extLst>
              <a:ext uri="{FF2B5EF4-FFF2-40B4-BE49-F238E27FC236}">
                <a16:creationId xmlns:a16="http://schemas.microsoft.com/office/drawing/2014/main" id="{C4711DCA-81CA-47DA-8BBC-DF56C10CD1E3}"/>
              </a:ext>
            </a:extLst>
          </p:cNvPr>
          <p:cNvSpPr/>
          <p:nvPr userDrawn="1"/>
        </p:nvSpPr>
        <p:spPr>
          <a:xfrm rot="5400000">
            <a:off x="7483593" y="35745314"/>
            <a:ext cx="124480" cy="12475738"/>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738D524B-E2F8-4FCC-8330-5F989BBF28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0" y="42058451"/>
            <a:ext cx="3219293" cy="1511051"/>
          </a:xfrm>
          <a:prstGeom prst="rect">
            <a:avLst/>
          </a:prstGeom>
        </p:spPr>
      </p:pic>
      <p:pic>
        <p:nvPicPr>
          <p:cNvPr id="28" name="Picture 27">
            <a:extLst>
              <a:ext uri="{FF2B5EF4-FFF2-40B4-BE49-F238E27FC236}">
                <a16:creationId xmlns:a16="http://schemas.microsoft.com/office/drawing/2014/main" id="{FA4ABFB3-DD82-46D6-8EAC-89911EE894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59186" y="42492479"/>
            <a:ext cx="1990039" cy="417501"/>
          </a:xfrm>
          <a:prstGeom prst="rect">
            <a:avLst/>
          </a:prstGeom>
        </p:spPr>
      </p:pic>
      <p:sp>
        <p:nvSpPr>
          <p:cNvPr id="29" name="Rectangle 28">
            <a:extLst>
              <a:ext uri="{FF2B5EF4-FFF2-40B4-BE49-F238E27FC236}">
                <a16:creationId xmlns:a16="http://schemas.microsoft.com/office/drawing/2014/main" id="{D027F0A8-5A2F-47CE-AE3E-D17C0F863477}"/>
              </a:ext>
            </a:extLst>
          </p:cNvPr>
          <p:cNvSpPr/>
          <p:nvPr userDrawn="1"/>
        </p:nvSpPr>
        <p:spPr>
          <a:xfrm>
            <a:off x="6532524" y="42460044"/>
            <a:ext cx="25543386" cy="1015663"/>
          </a:xfrm>
          <a:prstGeom prst="rect">
            <a:avLst/>
          </a:prstGeom>
        </p:spPr>
        <p:txBody>
          <a:bodyPr wrap="square">
            <a:spAutoFit/>
          </a:bodyPr>
          <a:lstStyle/>
          <a:p>
            <a:r>
              <a:rPr lang="en-US" sz="1800" baseline="-25000" dirty="0">
                <a:latin typeface="Exo" pitchFamily="2" charset="0"/>
              </a:rPr>
              <a:t>This article/publication is based upon work from COST Action CA24124, supported by COST (European Cooperation in Science and Technology).</a:t>
            </a:r>
          </a:p>
          <a:p>
            <a:endParaRPr lang="en-US" sz="1800" baseline="-25000" dirty="0">
              <a:latin typeface="Exo" pitchFamily="2" charset="0"/>
            </a:endParaRPr>
          </a:p>
          <a:p>
            <a:r>
              <a:rPr lang="en-US" sz="1800" baseline="-250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1800" baseline="-25000" dirty="0">
              <a:latin typeface="Exo" pitchFamily="2" charset="0"/>
            </a:endParaRPr>
          </a:p>
          <a:p>
            <a:r>
              <a:rPr lang="en-US" sz="1800" baseline="-25000" dirty="0">
                <a:latin typeface="Exo" pitchFamily="2" charset="0"/>
              </a:rPr>
              <a:t>www.cost.eu</a:t>
            </a:r>
            <a:endParaRPr lang="el-GR" sz="1800" baseline="-25000" dirty="0">
              <a:latin typeface="Exo" pitchFamily="2" charset="0"/>
            </a:endParaRPr>
          </a:p>
        </p:txBody>
      </p:sp>
      <p:pic>
        <p:nvPicPr>
          <p:cNvPr id="30" name="Picture 29">
            <a:extLst>
              <a:ext uri="{FF2B5EF4-FFF2-40B4-BE49-F238E27FC236}">
                <a16:creationId xmlns:a16="http://schemas.microsoft.com/office/drawing/2014/main" id="{B95688D8-B145-4426-81EA-28723C86509C}"/>
              </a:ext>
            </a:extLst>
          </p:cNvPr>
          <p:cNvPicPr>
            <a:picLocks noChangeAspect="1"/>
          </p:cNvPicPr>
          <p:nvPr userDrawn="1"/>
        </p:nvPicPr>
        <p:blipFill rotWithShape="1">
          <a:blip r:embed="rId4"/>
          <a:srcRect r="16466"/>
          <a:stretch/>
        </p:blipFill>
        <p:spPr>
          <a:xfrm>
            <a:off x="26749829" y="865037"/>
            <a:ext cx="5292272" cy="1994277"/>
          </a:xfrm>
          <a:prstGeom prst="rect">
            <a:avLst/>
          </a:prstGeom>
        </p:spPr>
      </p:pic>
      <p:sp>
        <p:nvSpPr>
          <p:cNvPr id="31" name="TextBox 30">
            <a:extLst>
              <a:ext uri="{FF2B5EF4-FFF2-40B4-BE49-F238E27FC236}">
                <a16:creationId xmlns:a16="http://schemas.microsoft.com/office/drawing/2014/main" id="{6A6B570F-A0C6-49B4-9CB7-8C5369A37CD8}"/>
              </a:ext>
            </a:extLst>
          </p:cNvPr>
          <p:cNvSpPr txBox="1"/>
          <p:nvPr userDrawn="1"/>
        </p:nvSpPr>
        <p:spPr>
          <a:xfrm>
            <a:off x="23804960" y="2986644"/>
            <a:ext cx="8237140" cy="304698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3200" b="1" i="0" kern="1200" baseline="0" dirty="0" err="1">
                <a:solidFill>
                  <a:srgbClr val="A64082"/>
                </a:solidFill>
                <a:effectLst/>
                <a:latin typeface="Exo" pitchFamily="2" charset="0"/>
                <a:ea typeface="+mn-ea"/>
                <a:cs typeface="+mn-cs"/>
              </a:rPr>
              <a:t>Neutro</a:t>
            </a:r>
            <a:r>
              <a:rPr lang="en-US" sz="3200" b="1" i="0" kern="1200" baseline="0" dirty="0">
                <a:solidFill>
                  <a:srgbClr val="A64082"/>
                </a:solidFill>
                <a:effectLst/>
                <a:latin typeface="Exo" pitchFamily="2" charset="0"/>
                <a:ea typeface="+mn-ea"/>
                <a:cs typeface="+mn-cs"/>
              </a:rPr>
              <a:t>-NARPS</a:t>
            </a:r>
            <a:r>
              <a:rPr lang="en-US" sz="3200" b="0" i="0" kern="1200" baseline="0" dirty="0">
                <a:solidFill>
                  <a:schemeClr val="tx1"/>
                </a:solidFill>
                <a:effectLst/>
                <a:latin typeface="Exo" pitchFamily="2" charset="0"/>
                <a:ea typeface="+mn-ea"/>
                <a:cs typeface="+mn-cs"/>
              </a:rPr>
              <a:t> | CA24124</a:t>
            </a:r>
            <a:endParaRPr lang="en-US" sz="3200" b="0" i="0" kern="1200" baseline="0" dirty="0">
              <a:solidFill>
                <a:srgbClr val="A64082"/>
              </a:solidFill>
              <a:effectLst/>
              <a:latin typeface="Exo" pitchFamily="2" charset="0"/>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3200" b="0" i="0" kern="1200" baseline="0" dirty="0">
                <a:solidFill>
                  <a:schemeClr val="tx1"/>
                </a:solidFill>
                <a:effectLst/>
                <a:latin typeface="Exo" pitchFamily="2" charset="0"/>
                <a:ea typeface="+mn-ea"/>
                <a:cs typeface="+mn-cs"/>
              </a:rPr>
              <a:t>Network for the Advancement of Neutropenia Research and Patient Support</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3200" b="1" i="0" kern="1200" baseline="0" dirty="0">
                <a:solidFill>
                  <a:srgbClr val="A64082"/>
                </a:solidFill>
                <a:effectLst/>
                <a:latin typeface="Exo" pitchFamily="2" charset="0"/>
                <a:ea typeface="+mn-ea"/>
                <a:cs typeface="+mn-cs"/>
              </a:rPr>
              <a:t>www.neutron-narps.eu</a:t>
            </a:r>
          </a:p>
          <a:p>
            <a:pPr algn="r"/>
            <a:endParaRPr lang="el-GR" sz="3200" b="0" baseline="0" dirty="0">
              <a:latin typeface="Exo" pitchFamily="2" charset="0"/>
            </a:endParaRPr>
          </a:p>
          <a:p>
            <a:pPr algn="r"/>
            <a:endParaRPr lang="el-GR" sz="3200" baseline="0" dirty="0"/>
          </a:p>
        </p:txBody>
      </p:sp>
    </p:spTree>
    <p:extLst>
      <p:ext uri="{BB962C8B-B14F-4D97-AF65-F5344CB8AC3E}">
        <p14:creationId xmlns:p14="http://schemas.microsoft.com/office/powerpoint/2010/main" val="1411146558"/>
      </p:ext>
    </p:extLst>
  </p:cSld>
  <p:clrMapOvr>
    <a:masterClrMapping/>
  </p:clrMapOvr>
  <p:extLst mod="1">
    <p:ext uri="{DCECCB84-F9BA-43D5-87BE-67443E8EF086}">
      <p15:sldGuideLst xmlns:p15="http://schemas.microsoft.com/office/powerpoint/2012/main">
        <p15:guide id="1" orient="horz" pos="26496" userDrawn="1">
          <p15:clr>
            <a:srgbClr val="FBAE40"/>
          </p15:clr>
        </p15:guide>
        <p15:guide id="2" pos="576" userDrawn="1">
          <p15:clr>
            <a:srgbClr val="FBAE40"/>
          </p15:clr>
        </p15:guide>
        <p15:guide id="3" pos="20184" userDrawn="1">
          <p15:clr>
            <a:srgbClr val="FBAE40"/>
          </p15:clr>
        </p15:guide>
        <p15:guide id="4" orient="horz" pos="5016" userDrawn="1">
          <p15:clr>
            <a:srgbClr val="FBAE40"/>
          </p15:clr>
        </p15:guide>
        <p15:guide id="5" pos="13440" userDrawn="1">
          <p15:clr>
            <a:srgbClr val="FBAE40"/>
          </p15:clr>
        </p15:guide>
        <p15:guide id="6" pos="6696" userDrawn="1">
          <p15:clr>
            <a:srgbClr val="FBAE40"/>
          </p15:clr>
        </p15:guide>
        <p15:guide id="7" pos="7272" userDrawn="1">
          <p15:clr>
            <a:srgbClr val="FBAE40"/>
          </p15:clr>
        </p15:guide>
        <p15:guide id="8" pos="14016"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36"/>
          <p:cNvSpPr>
            <a:spLocks noChangeArrowheads="1"/>
          </p:cNvSpPr>
          <p:nvPr userDrawn="1"/>
        </p:nvSpPr>
        <p:spPr bwMode="auto">
          <a:xfrm>
            <a:off x="0" y="0"/>
            <a:ext cx="32918400" cy="5486400"/>
          </a:xfrm>
          <a:prstGeom prst="rect">
            <a:avLst/>
          </a:prstGeom>
          <a:no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3867" b="0" i="0" baseline="0" dirty="0">
              <a:solidFill>
                <a:schemeClr val="tx1"/>
              </a:solidFill>
              <a:latin typeface="Arial" charset="0"/>
              <a:ea typeface="Arial" charset="0"/>
            </a:endParaRPr>
          </a:p>
        </p:txBody>
      </p:sp>
      <p:cxnSp>
        <p:nvCxnSpPr>
          <p:cNvPr id="6" name="Straight Connector 5"/>
          <p:cNvCxnSpPr/>
          <p:nvPr userDrawn="1"/>
        </p:nvCxnSpPr>
        <p:spPr bwMode="auto">
          <a:xfrm>
            <a:off x="-566057" y="5834741"/>
            <a:ext cx="44849143" cy="0"/>
          </a:xfrm>
          <a:prstGeom prst="line">
            <a:avLst/>
          </a:prstGeom>
          <a:noFill/>
          <a:ln w="31750" cap="flat" cmpd="sng" algn="ctr">
            <a:solidFill>
              <a:srgbClr val="0070C0"/>
            </a:solidFill>
            <a:prstDash val="dash"/>
            <a:round/>
            <a:headEnd type="none" w="med" len="med"/>
            <a:tailEnd type="none" w="med" len="med"/>
          </a:ln>
          <a:effectLst/>
        </p:spPr>
      </p:cxn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microsoft.com/office/2007/relationships/diagramDrawing" Target="../diagrams/drawing1.xml"/><Relationship Id="rId18" Type="http://schemas.openxmlformats.org/officeDocument/2006/relationships/image" Target="../media/image11.png"/><Relationship Id="rId26" Type="http://schemas.openxmlformats.org/officeDocument/2006/relationships/image" Target="../media/image19.png"/><Relationship Id="rId39" Type="http://schemas.openxmlformats.org/officeDocument/2006/relationships/image" Target="../media/image32.png"/><Relationship Id="rId21" Type="http://schemas.openxmlformats.org/officeDocument/2006/relationships/image" Target="../media/image14.png"/><Relationship Id="rId34" Type="http://schemas.openxmlformats.org/officeDocument/2006/relationships/image" Target="../media/image27.png"/><Relationship Id="rId42" Type="http://schemas.openxmlformats.org/officeDocument/2006/relationships/image" Target="../media/image35.png"/><Relationship Id="rId7" Type="http://schemas.openxmlformats.org/officeDocument/2006/relationships/image" Target="../media/image6.png"/><Relationship Id="rId2" Type="http://schemas.openxmlformats.org/officeDocument/2006/relationships/chart" Target="../charts/chart1.xml"/><Relationship Id="rId16" Type="http://schemas.openxmlformats.org/officeDocument/2006/relationships/image" Target="../media/image9.png"/><Relationship Id="rId29"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1.xml"/><Relationship Id="rId24" Type="http://schemas.openxmlformats.org/officeDocument/2006/relationships/image" Target="../media/image17.png"/><Relationship Id="rId32" Type="http://schemas.openxmlformats.org/officeDocument/2006/relationships/image" Target="../media/image25.png"/><Relationship Id="rId37" Type="http://schemas.openxmlformats.org/officeDocument/2006/relationships/image" Target="../media/image30.png"/><Relationship Id="rId40" Type="http://schemas.openxmlformats.org/officeDocument/2006/relationships/image" Target="../media/image33.png"/><Relationship Id="rId45" Type="http://schemas.openxmlformats.org/officeDocument/2006/relationships/image" Target="../media/image38.png"/><Relationship Id="rId5" Type="http://schemas.openxmlformats.org/officeDocument/2006/relationships/chart" Target="../charts/chart3.xml"/><Relationship Id="rId15" Type="http://schemas.openxmlformats.org/officeDocument/2006/relationships/image" Target="../media/image8.png"/><Relationship Id="rId23" Type="http://schemas.openxmlformats.org/officeDocument/2006/relationships/image" Target="../media/image16.png"/><Relationship Id="rId28" Type="http://schemas.openxmlformats.org/officeDocument/2006/relationships/image" Target="../media/image21.png"/><Relationship Id="rId36" Type="http://schemas.openxmlformats.org/officeDocument/2006/relationships/image" Target="../media/image29.png"/><Relationship Id="rId10" Type="http://schemas.openxmlformats.org/officeDocument/2006/relationships/diagramLayout" Target="../diagrams/layout1.xml"/><Relationship Id="rId19" Type="http://schemas.openxmlformats.org/officeDocument/2006/relationships/image" Target="../media/image12.png"/><Relationship Id="rId31" Type="http://schemas.openxmlformats.org/officeDocument/2006/relationships/image" Target="../media/image24.png"/><Relationship Id="rId44" Type="http://schemas.openxmlformats.org/officeDocument/2006/relationships/image" Target="../media/image37.png"/><Relationship Id="rId4" Type="http://schemas.openxmlformats.org/officeDocument/2006/relationships/chart" Target="../charts/chart2.xml"/><Relationship Id="rId9" Type="http://schemas.openxmlformats.org/officeDocument/2006/relationships/diagramData" Target="../diagrams/data1.xml"/><Relationship Id="rId14" Type="http://schemas.openxmlformats.org/officeDocument/2006/relationships/image" Target="../media/image7.png"/><Relationship Id="rId22" Type="http://schemas.openxmlformats.org/officeDocument/2006/relationships/image" Target="../media/image15.png"/><Relationship Id="rId27" Type="http://schemas.openxmlformats.org/officeDocument/2006/relationships/image" Target="../media/image20.png"/><Relationship Id="rId30" Type="http://schemas.openxmlformats.org/officeDocument/2006/relationships/image" Target="../media/image23.png"/><Relationship Id="rId35" Type="http://schemas.openxmlformats.org/officeDocument/2006/relationships/image" Target="../media/image28.png"/><Relationship Id="rId43" Type="http://schemas.openxmlformats.org/officeDocument/2006/relationships/image" Target="../media/image36.png"/><Relationship Id="rId8" Type="http://schemas.openxmlformats.org/officeDocument/2006/relationships/chart" Target="../charts/chart4.xml"/><Relationship Id="rId3" Type="http://schemas.openxmlformats.org/officeDocument/2006/relationships/image" Target="../media/image4.png"/><Relationship Id="rId12" Type="http://schemas.openxmlformats.org/officeDocument/2006/relationships/diagramColors" Target="../diagrams/colors1.xml"/><Relationship Id="rId17" Type="http://schemas.openxmlformats.org/officeDocument/2006/relationships/image" Target="../media/image10.png"/><Relationship Id="rId25" Type="http://schemas.openxmlformats.org/officeDocument/2006/relationships/image" Target="../media/image18.png"/><Relationship Id="rId33" Type="http://schemas.openxmlformats.org/officeDocument/2006/relationships/image" Target="../media/image26.png"/><Relationship Id="rId38" Type="http://schemas.openxmlformats.org/officeDocument/2006/relationships/image" Target="../media/image31.png"/><Relationship Id="rId46" Type="http://schemas.openxmlformats.org/officeDocument/2006/relationships/image" Target="../media/image39.png"/><Relationship Id="rId20" Type="http://schemas.openxmlformats.org/officeDocument/2006/relationships/image" Target="../media/image13.png"/><Relationship Id="rId41"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946151" y="731905"/>
            <a:ext cx="21729715" cy="477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8800" b="1" dirty="0">
                <a:solidFill>
                  <a:schemeClr val="tx1">
                    <a:lumMod val="50000"/>
                  </a:schemeClr>
                </a:solidFill>
                <a:latin typeface="PT sans"/>
              </a:rPr>
              <a:t>Title of the Research Study</a:t>
            </a:r>
          </a:p>
          <a:p>
            <a:br>
              <a:rPr lang="en-US" altLang="en-US" sz="3600" b="1" dirty="0">
                <a:solidFill>
                  <a:schemeClr val="tx1">
                    <a:lumMod val="50000"/>
                  </a:schemeClr>
                </a:solidFill>
                <a:latin typeface="PT sans"/>
              </a:rPr>
            </a:br>
            <a:r>
              <a:rPr lang="en-US" altLang="en-US" sz="3600" b="1" dirty="0">
                <a:solidFill>
                  <a:schemeClr val="tx1">
                    <a:lumMod val="50000"/>
                  </a:schemeClr>
                </a:solidFill>
                <a:latin typeface="PT sans"/>
              </a:rPr>
              <a:t>PEOPLE WHO DID THE STUDY </a:t>
            </a:r>
          </a:p>
          <a:p>
            <a:endParaRPr lang="en-US" altLang="en-US" sz="3600" b="1" dirty="0">
              <a:solidFill>
                <a:schemeClr val="tx1">
                  <a:lumMod val="50000"/>
                </a:schemeClr>
              </a:solidFill>
              <a:latin typeface="PT sans"/>
            </a:endParaRPr>
          </a:p>
          <a:p>
            <a:endParaRPr lang="en-US" altLang="en-US" sz="3600" b="1" dirty="0">
              <a:solidFill>
                <a:schemeClr val="tx1">
                  <a:lumMod val="50000"/>
                </a:schemeClr>
              </a:solidFill>
              <a:latin typeface="PT sans"/>
            </a:endParaRPr>
          </a:p>
          <a:p>
            <a:r>
              <a:rPr lang="en-US" altLang="en-US" sz="3600" b="1" dirty="0">
                <a:solidFill>
                  <a:schemeClr val="tx1">
                    <a:lumMod val="50000"/>
                  </a:schemeClr>
                </a:solidFill>
                <a:latin typeface="PT sans"/>
              </a:rPr>
              <a:t>UNIVERSITIES AND/OR  HOSPITALS THEY ARE AFFILIATED WITH</a:t>
            </a:r>
          </a:p>
          <a:p>
            <a:r>
              <a:rPr lang="en-US" altLang="en-US" sz="3600" b="1" dirty="0">
                <a:solidFill>
                  <a:schemeClr val="tx1">
                    <a:lumMod val="50000"/>
                  </a:schemeClr>
                </a:solidFill>
                <a:latin typeface="PT sans"/>
              </a:rPr>
              <a:t>Conference name – Venue and Date </a:t>
            </a:r>
          </a:p>
        </p:txBody>
      </p:sp>
      <p:sp>
        <p:nvSpPr>
          <p:cNvPr id="5" name="TextBox 4"/>
          <p:cNvSpPr txBox="1"/>
          <p:nvPr/>
        </p:nvSpPr>
        <p:spPr>
          <a:xfrm>
            <a:off x="946150" y="7313676"/>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Introduction</a:t>
            </a:r>
          </a:p>
        </p:txBody>
      </p:sp>
      <p:sp>
        <p:nvSpPr>
          <p:cNvPr id="6" name="TextBox 3"/>
          <p:cNvSpPr txBox="1">
            <a:spLocks noChangeArrowheads="1"/>
          </p:cNvSpPr>
          <p:nvPr/>
        </p:nvSpPr>
        <p:spPr bwMode="auto">
          <a:xfrm>
            <a:off x="914400" y="8164791"/>
            <a:ext cx="9715500" cy="5298886"/>
          </a:xfrm>
          <a:prstGeom prst="rect">
            <a:avLst/>
          </a:prstGeom>
          <a:solidFill>
            <a:schemeClr val="bg1">
              <a:alpha val="63000"/>
            </a:schemeClr>
          </a:solid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5600"/>
              </a:lnSpc>
              <a:spcBef>
                <a:spcPts val="0"/>
              </a:spcBef>
            </a:pPr>
            <a:r>
              <a:rPr lang="en-US" altLang="en-US" sz="3800"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sp>
        <p:nvSpPr>
          <p:cNvPr id="7" name="TextBox 6"/>
          <p:cNvSpPr txBox="1"/>
          <p:nvPr/>
        </p:nvSpPr>
        <p:spPr>
          <a:xfrm>
            <a:off x="914400" y="14209643"/>
            <a:ext cx="9829800" cy="831850"/>
          </a:xfrm>
          <a:prstGeom prst="rect">
            <a:avLst/>
          </a:prstGeom>
          <a:noFill/>
          <a:effectLst/>
        </p:spPr>
        <p:txBody>
          <a:bodyPr>
            <a:spAutoFit/>
          </a:bodyPr>
          <a:lstStyle/>
          <a:p>
            <a:pPr>
              <a:defRPr/>
            </a:pPr>
            <a:r>
              <a:rPr lang="en-US" sz="4800" b="1" dirty="0">
                <a:solidFill>
                  <a:schemeClr val="tx1">
                    <a:lumMod val="50000"/>
                  </a:schemeClr>
                </a:solidFill>
                <a:latin typeface="+mn-lt"/>
              </a:rPr>
              <a:t>Methods</a:t>
            </a:r>
          </a:p>
        </p:txBody>
      </p:sp>
      <p:sp>
        <p:nvSpPr>
          <p:cNvPr id="8" name="TextBox 7"/>
          <p:cNvSpPr txBox="1"/>
          <p:nvPr/>
        </p:nvSpPr>
        <p:spPr>
          <a:xfrm>
            <a:off x="946150" y="15097056"/>
            <a:ext cx="9829800" cy="8115042"/>
          </a:xfrm>
          <a:prstGeom prst="rect">
            <a:avLst/>
          </a:prstGeom>
          <a:solidFill>
            <a:schemeClr val="bg1">
              <a:alpha val="63000"/>
            </a:schemeClr>
          </a:solidFill>
          <a:effectLst/>
        </p:spPr>
        <p:txBody>
          <a:bodyPr>
            <a:spAutoFit/>
          </a:bodyPr>
          <a:lstStyle/>
          <a:p>
            <a:pPr>
              <a:lnSpc>
                <a:spcPts val="4600"/>
              </a:lnSpc>
              <a:spcBef>
                <a:spcPts val="0"/>
              </a:spcBef>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00" lvl="1" indent="-457200">
              <a:lnSpc>
                <a:spcPts val="4600"/>
              </a:lnSpc>
              <a:spcBef>
                <a:spcPts val="0"/>
              </a:spcBef>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 sed, </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600"/>
              </a:lnSpc>
              <a:spcBef>
                <a:spcPts val="0"/>
              </a:spcBef>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Proin semper ipsum donec semper placerat.</a:t>
            </a: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Finibus quam tempor, vitae consectetur.</a:t>
            </a: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Elementum orci dignissim. Proin semper ipsum.</a:t>
            </a:r>
          </a:p>
        </p:txBody>
      </p:sp>
      <p:cxnSp>
        <p:nvCxnSpPr>
          <p:cNvPr id="9" name="Straight Connector 8"/>
          <p:cNvCxnSpPr/>
          <p:nvPr/>
        </p:nvCxnSpPr>
        <p:spPr bwMode="auto">
          <a:xfrm>
            <a:off x="946150" y="13735953"/>
            <a:ext cx="9784080" cy="0"/>
          </a:xfrm>
          <a:prstGeom prst="line">
            <a:avLst/>
          </a:prstGeom>
          <a:noFill/>
          <a:ln w="25400" cap="flat" cmpd="sng" algn="ctr">
            <a:solidFill>
              <a:schemeClr val="tx1"/>
            </a:solidFill>
            <a:prstDash val="dash"/>
            <a:round/>
            <a:headEnd type="none" w="med" len="med"/>
            <a:tailEnd type="none" w="med" len="med"/>
          </a:ln>
          <a:effectLst/>
        </p:spPr>
      </p:cxnSp>
      <p:sp>
        <p:nvSpPr>
          <p:cNvPr id="10" name="TextBox 9"/>
          <p:cNvSpPr txBox="1"/>
          <p:nvPr/>
        </p:nvSpPr>
        <p:spPr>
          <a:xfrm>
            <a:off x="881046" y="30739261"/>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Mauris orci mi, varius id diam id, egestas auctor enim. </a:t>
            </a:r>
          </a:p>
        </p:txBody>
      </p:sp>
      <p:sp>
        <p:nvSpPr>
          <p:cNvPr id="11" name="TextBox 10"/>
          <p:cNvSpPr txBox="1"/>
          <p:nvPr/>
        </p:nvSpPr>
        <p:spPr>
          <a:xfrm>
            <a:off x="11544300" y="7334528"/>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Data Analysis </a:t>
            </a:r>
          </a:p>
        </p:txBody>
      </p:sp>
      <p:graphicFrame>
        <p:nvGraphicFramePr>
          <p:cNvPr id="12" name="Chart 4"/>
          <p:cNvGraphicFramePr>
            <a:graphicFrameLocks/>
          </p:cNvGraphicFramePr>
          <p:nvPr>
            <p:extLst>
              <p:ext uri="{D42A27DB-BD31-4B8C-83A1-F6EECF244321}">
                <p14:modId xmlns:p14="http://schemas.microsoft.com/office/powerpoint/2010/main" val="3367224999"/>
              </p:ext>
            </p:extLst>
          </p:nvPr>
        </p:nvGraphicFramePr>
        <p:xfrm>
          <a:off x="11257055" y="14797171"/>
          <a:ext cx="6554233" cy="5284523"/>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12"/>
          <p:cNvSpPr/>
          <p:nvPr/>
        </p:nvSpPr>
        <p:spPr>
          <a:xfrm>
            <a:off x="17372340" y="16705979"/>
            <a:ext cx="2962275" cy="1619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Freeform 13"/>
          <p:cNvSpPr/>
          <p:nvPr/>
        </p:nvSpPr>
        <p:spPr>
          <a:xfrm>
            <a:off x="17543790" y="16923467"/>
            <a:ext cx="249237" cy="1147762"/>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 name="Freeform 14"/>
          <p:cNvSpPr/>
          <p:nvPr/>
        </p:nvSpPr>
        <p:spPr>
          <a:xfrm rot="10800000">
            <a:off x="19867890" y="16940929"/>
            <a:ext cx="249237" cy="1147763"/>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TextBox 64"/>
          <p:cNvSpPr txBox="1">
            <a:spLocks noChangeArrowheads="1"/>
          </p:cNvSpPr>
          <p:nvPr/>
        </p:nvSpPr>
        <p:spPr bwMode="auto">
          <a:xfrm>
            <a:off x="17799377" y="17013954"/>
            <a:ext cx="26193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800" dirty="0">
                <a:solidFill>
                  <a:schemeClr val="bg1"/>
                </a:solidFill>
                <a:latin typeface="Arial" charset="0"/>
                <a:ea typeface="Arial" charset="0"/>
              </a:rPr>
              <a:t>Figure A: neque dignissim, and in aliquet nisl et umis.</a:t>
            </a:r>
          </a:p>
        </p:txBody>
      </p:sp>
      <p:sp>
        <p:nvSpPr>
          <p:cNvPr id="17" name="Arc 16"/>
          <p:cNvSpPr/>
          <p:nvPr/>
        </p:nvSpPr>
        <p:spPr>
          <a:xfrm rot="16200000">
            <a:off x="15757413" y="15982519"/>
            <a:ext cx="2157412" cy="2136775"/>
          </a:xfrm>
          <a:prstGeom prst="arc">
            <a:avLst>
              <a:gd name="adj1" fmla="val 16200000"/>
              <a:gd name="adj2" fmla="val 3291054"/>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8" name="TextBox 17"/>
          <p:cNvSpPr txBox="1"/>
          <p:nvPr/>
        </p:nvSpPr>
        <p:spPr>
          <a:xfrm>
            <a:off x="11590530" y="8300272"/>
            <a:ext cx="9753373" cy="6453049"/>
          </a:xfrm>
          <a:prstGeom prst="rect">
            <a:avLst/>
          </a:prstGeom>
          <a:solidFill>
            <a:schemeClr val="bg1">
              <a:alpha val="63000"/>
            </a:schemeClr>
          </a:solidFill>
          <a:effectLst/>
        </p:spPr>
        <p:txBody>
          <a:bodyPr wrap="square">
            <a:spAutoFit/>
          </a:bodyPr>
          <a:lstStyle/>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 semper lorem vitae urna pulvinar, in congue massa tristique:</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50" lvl="1" indent="-514350">
              <a:lnSpc>
                <a:spcPts val="4600"/>
              </a:lnSpc>
              <a:spcBef>
                <a:spcPts val="0"/>
              </a:spcBef>
              <a:buClr>
                <a:schemeClr val="tx2"/>
              </a:buClr>
              <a:buSzPct val="100000"/>
              <a:buFont typeface="+mj-lt"/>
              <a:buAutoNum type="alphaUcPeriod"/>
              <a:defRPr/>
            </a:pPr>
            <a:r>
              <a:rPr lang="en-US" sz="2800" dirty="0">
                <a:latin typeface="Arial" charset="0"/>
                <a:ea typeface="Arial" charset="0"/>
                <a:cs typeface="Arial" charset="0"/>
              </a:rPr>
              <a:t>in elementum orci dignissim. Proin semper ipsum finibus quam tempor, vitae consectetur.</a:t>
            </a: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83016" y="15070299"/>
            <a:ext cx="707508" cy="707508"/>
          </a:xfrm>
          <a:prstGeom prst="rect">
            <a:avLst/>
          </a:prstGeom>
        </p:spPr>
      </p:pic>
      <p:graphicFrame>
        <p:nvGraphicFramePr>
          <p:cNvPr id="20" name="Chart 4"/>
          <p:cNvGraphicFramePr>
            <a:graphicFrameLocks/>
          </p:cNvGraphicFramePr>
          <p:nvPr>
            <p:extLst>
              <p:ext uri="{D42A27DB-BD31-4B8C-83A1-F6EECF244321}">
                <p14:modId xmlns:p14="http://schemas.microsoft.com/office/powerpoint/2010/main" val="105706455"/>
              </p:ext>
            </p:extLst>
          </p:nvPr>
        </p:nvGraphicFramePr>
        <p:xfrm>
          <a:off x="16469341" y="20669353"/>
          <a:ext cx="5134664" cy="494359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4"/>
          <p:cNvGraphicFramePr>
            <a:graphicFrameLocks/>
          </p:cNvGraphicFramePr>
          <p:nvPr>
            <p:extLst>
              <p:ext uri="{D42A27DB-BD31-4B8C-83A1-F6EECF244321}">
                <p14:modId xmlns:p14="http://schemas.microsoft.com/office/powerpoint/2010/main" val="2169198315"/>
              </p:ext>
            </p:extLst>
          </p:nvPr>
        </p:nvGraphicFramePr>
        <p:xfrm>
          <a:off x="11244976" y="20669353"/>
          <a:ext cx="5134664" cy="4943591"/>
        </p:xfrm>
        <a:graphic>
          <a:graphicData uri="http://schemas.openxmlformats.org/drawingml/2006/chart">
            <c:chart xmlns:c="http://schemas.openxmlformats.org/drawingml/2006/chart" xmlns:r="http://schemas.openxmlformats.org/officeDocument/2006/relationships" r:id="rId5"/>
          </a:graphicData>
        </a:graphic>
      </p:graphicFrame>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83016" y="21069424"/>
            <a:ext cx="707508" cy="707508"/>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732836" y="21126574"/>
            <a:ext cx="707508" cy="707508"/>
          </a:xfrm>
          <a:prstGeom prst="rect">
            <a:avLst/>
          </a:prstGeom>
        </p:spPr>
      </p:pic>
      <p:cxnSp>
        <p:nvCxnSpPr>
          <p:cNvPr id="24" name="Straight Connector 23"/>
          <p:cNvCxnSpPr/>
          <p:nvPr/>
        </p:nvCxnSpPr>
        <p:spPr bwMode="auto">
          <a:xfrm>
            <a:off x="11544300" y="20497903"/>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25" name="Straight Connector 24"/>
          <p:cNvCxnSpPr/>
          <p:nvPr/>
        </p:nvCxnSpPr>
        <p:spPr bwMode="auto">
          <a:xfrm>
            <a:off x="16526491" y="20902089"/>
            <a:ext cx="0" cy="4466253"/>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26" name="Table 25"/>
          <p:cNvGraphicFramePr>
            <a:graphicFrameLocks noGrp="1"/>
          </p:cNvGraphicFramePr>
          <p:nvPr>
            <p:extLst>
              <p:ext uri="{D42A27DB-BD31-4B8C-83A1-F6EECF244321}">
                <p14:modId xmlns:p14="http://schemas.microsoft.com/office/powerpoint/2010/main" val="2478892200"/>
              </p:ext>
            </p:extLst>
          </p:nvPr>
        </p:nvGraphicFramePr>
        <p:xfrm>
          <a:off x="11583016" y="37102343"/>
          <a:ext cx="9769223" cy="3744898"/>
        </p:xfrm>
        <a:graphic>
          <a:graphicData uri="http://schemas.openxmlformats.org/drawingml/2006/table">
            <a:tbl>
              <a:tblPr firstRow="1" bandRow="1">
                <a:tableStyleId>{6E25E649-3F16-4E02-A733-19D2CDBF48F0}</a:tableStyleId>
              </a:tblPr>
              <a:tblGrid>
                <a:gridCol w="2280683">
                  <a:extLst>
                    <a:ext uri="{9D8B030D-6E8A-4147-A177-3AD203B41FA5}">
                      <a16:colId xmlns:a16="http://schemas.microsoft.com/office/drawing/2014/main" val="20000"/>
                    </a:ext>
                  </a:extLst>
                </a:gridCol>
                <a:gridCol w="2550054">
                  <a:extLst>
                    <a:ext uri="{9D8B030D-6E8A-4147-A177-3AD203B41FA5}">
                      <a16:colId xmlns:a16="http://schemas.microsoft.com/office/drawing/2014/main" val="20001"/>
                    </a:ext>
                  </a:extLst>
                </a:gridCol>
                <a:gridCol w="2262725">
                  <a:extLst>
                    <a:ext uri="{9D8B030D-6E8A-4147-A177-3AD203B41FA5}">
                      <a16:colId xmlns:a16="http://schemas.microsoft.com/office/drawing/2014/main" val="20002"/>
                    </a:ext>
                  </a:extLst>
                </a:gridCol>
                <a:gridCol w="2675761">
                  <a:extLst>
                    <a:ext uri="{9D8B030D-6E8A-4147-A177-3AD203B41FA5}">
                      <a16:colId xmlns:a16="http://schemas.microsoft.com/office/drawing/2014/main" val="20003"/>
                    </a:ext>
                  </a:extLst>
                </a:gridCol>
              </a:tblGrid>
              <a:tr h="765719">
                <a:tc gridSpan="4">
                  <a:txBody>
                    <a:bodyPr/>
                    <a:lstStyle/>
                    <a:p>
                      <a:pPr algn="ctr"/>
                      <a:r>
                        <a:rPr lang="en-US" sz="3200" dirty="0">
                          <a:ln>
                            <a:noFill/>
                            <a:prstDash val="dash"/>
                          </a:ln>
                        </a:rPr>
                        <a:t>Chart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1474">
                <a:tc>
                  <a:txBody>
                    <a:bodyPr/>
                    <a:lstStyle/>
                    <a:p>
                      <a:pPr algn="ctr"/>
                      <a:r>
                        <a:rPr lang="en-US" sz="2400" cap="none" spc="0" dirty="0">
                          <a:ln>
                            <a:noFill/>
                          </a:ln>
                          <a:effectLst/>
                        </a:rPr>
                        <a:t>8.01</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400" cap="none" spc="0" dirty="0">
                          <a:ln>
                            <a:noFill/>
                          </a:ln>
                          <a:effectLst/>
                        </a:rPr>
                        <a:t>7.99</a:t>
                      </a:r>
                      <a:endParaRPr lang="en-US" sz="2400" b="0" cap="none" spc="0" dirty="0">
                        <a:ln>
                          <a:noFill/>
                        </a:ln>
                        <a:solidFill>
                          <a:schemeClr val="tx1"/>
                        </a:solidFill>
                        <a:effectLst/>
                      </a:endParaRPr>
                    </a:p>
                  </a:txBody>
                  <a:tcP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5.77</a:t>
                      </a:r>
                      <a:endParaRPr lang="en-US" sz="2400" b="0" cap="none" spc="0" dirty="0">
                        <a:ln>
                          <a:noFill/>
                        </a:ln>
                        <a:solidFill>
                          <a:schemeClr val="tx1"/>
                        </a:solidFill>
                        <a:effectLst/>
                      </a:endParaRPr>
                    </a:p>
                  </a:txBody>
                  <a:tcP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6.44</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92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4.50</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9.55</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1.12</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53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6.15</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8.00</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6.18</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5.65</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8.21</a:t>
                      </a:r>
                      <a:endParaRPr lang="en-US" sz="2400" b="0" cap="none" spc="0" dirty="0">
                        <a:ln>
                          <a:noFill/>
                        </a:ln>
                        <a:solidFill>
                          <a:schemeClr val="tx1"/>
                        </a:solidFill>
                        <a:effectLst/>
                      </a:endParaRP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2.16</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7.17</a:t>
                      </a:r>
                      <a:endParaRPr lang="en-US" sz="2400" b="0" cap="none" spc="0" dirty="0">
                        <a:ln>
                          <a:noFill/>
                        </a:ln>
                        <a:solidFill>
                          <a:schemeClr val="tx1"/>
                        </a:solidFill>
                        <a:effectLst/>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3.00</a:t>
                      </a: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9.70</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10.50</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4.45</a:t>
                      </a:r>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cxnSp>
        <p:nvCxnSpPr>
          <p:cNvPr id="27" name="Straight Connector 26"/>
          <p:cNvCxnSpPr/>
          <p:nvPr/>
        </p:nvCxnSpPr>
        <p:spPr bwMode="auto">
          <a:xfrm>
            <a:off x="11559210" y="25677312"/>
            <a:ext cx="9769170" cy="0"/>
          </a:xfrm>
          <a:prstGeom prst="line">
            <a:avLst/>
          </a:prstGeom>
          <a:noFill/>
          <a:ln w="25400" cap="flat" cmpd="sng" algn="ctr">
            <a:solidFill>
              <a:schemeClr val="tx1"/>
            </a:solidFill>
            <a:prstDash val="dash"/>
            <a:round/>
            <a:headEnd type="none" w="med" len="med"/>
            <a:tailEnd type="none" w="med" len="med"/>
          </a:ln>
          <a:effectLst/>
        </p:spPr>
      </p:cxnSp>
      <p:sp>
        <p:nvSpPr>
          <p:cNvPr id="28" name="TextBox 27"/>
          <p:cNvSpPr txBox="1"/>
          <p:nvPr/>
        </p:nvSpPr>
        <p:spPr>
          <a:xfrm>
            <a:off x="11518623" y="41310412"/>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*Unamcorper efficitur sed in nulla. </a:t>
            </a:r>
          </a:p>
        </p:txBody>
      </p:sp>
      <p:graphicFrame>
        <p:nvGraphicFramePr>
          <p:cNvPr id="30" name="Chart Placeholder 14"/>
          <p:cNvGraphicFramePr>
            <a:graphicFrameLocks/>
          </p:cNvGraphicFramePr>
          <p:nvPr>
            <p:extLst>
              <p:ext uri="{D42A27DB-BD31-4B8C-83A1-F6EECF244321}">
                <p14:modId xmlns:p14="http://schemas.microsoft.com/office/powerpoint/2010/main" val="3629437492"/>
              </p:ext>
            </p:extLst>
          </p:nvPr>
        </p:nvGraphicFramePr>
        <p:xfrm>
          <a:off x="11452296" y="28796074"/>
          <a:ext cx="10329334" cy="7195281"/>
        </p:xfrm>
        <a:graphic>
          <a:graphicData uri="http://schemas.openxmlformats.org/drawingml/2006/chart">
            <c:chart xmlns:c="http://schemas.openxmlformats.org/drawingml/2006/chart" xmlns:r="http://schemas.openxmlformats.org/officeDocument/2006/relationships" r:id="rId8"/>
          </a:graphicData>
        </a:graphic>
      </p:graphicFrame>
      <p:cxnSp>
        <p:nvCxnSpPr>
          <p:cNvPr id="31" name="Straight Connector 30"/>
          <p:cNvCxnSpPr/>
          <p:nvPr/>
        </p:nvCxnSpPr>
        <p:spPr bwMode="auto">
          <a:xfrm>
            <a:off x="11522437" y="36453237"/>
            <a:ext cx="9829800" cy="0"/>
          </a:xfrm>
          <a:prstGeom prst="line">
            <a:avLst/>
          </a:prstGeom>
          <a:noFill/>
          <a:ln w="25400" cap="flat" cmpd="sng" algn="ctr">
            <a:solidFill>
              <a:schemeClr val="tx1"/>
            </a:solidFill>
            <a:prstDash val="dash"/>
            <a:round/>
            <a:headEnd type="none" w="med" len="med"/>
            <a:tailEnd type="none" w="med" len="med"/>
          </a:ln>
          <a:effectLst/>
        </p:spPr>
      </p:cxnSp>
      <p:sp>
        <p:nvSpPr>
          <p:cNvPr id="33" name="TextBox 32"/>
          <p:cNvSpPr txBox="1"/>
          <p:nvPr/>
        </p:nvSpPr>
        <p:spPr>
          <a:xfrm>
            <a:off x="11544066" y="26200603"/>
            <a:ext cx="9784314" cy="2395728"/>
          </a:xfrm>
          <a:prstGeom prst="rect">
            <a:avLst/>
          </a:prstGeom>
          <a:solidFill>
            <a:schemeClr val="bg1">
              <a:alpha val="63000"/>
            </a:schemeClr>
          </a:solidFill>
          <a:effectLst/>
        </p:spPr>
        <p:txBody>
          <a:bodyPr wrap="square">
            <a:spAutoFit/>
          </a:bodyPr>
          <a:lstStyle/>
          <a:p>
            <a:pPr>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indent="-1386230">
              <a:lnSpc>
                <a:spcPts val="4600"/>
              </a:lnSpc>
              <a:buClr>
                <a:schemeClr val="tx2"/>
              </a:buClr>
              <a:buSzPct val="125000"/>
              <a:defRPr/>
            </a:pPr>
            <a:r>
              <a:rPr lang="en-US" sz="2800" dirty="0">
                <a:latin typeface="Arial" charset="0"/>
                <a:ea typeface="Arial" charset="0"/>
                <a:cs typeface="Arial" charset="0"/>
              </a:rPr>
              <a:t>Sed in risus nibh. In nisl quam, aliquet sed nibh sitamet, faucibus placerat dui. Fusce quis augue scelerisque, luctus rum sed ut in pulvinar urna in eros posuere.</a:t>
            </a:r>
          </a:p>
        </p:txBody>
      </p:sp>
      <p:sp>
        <p:nvSpPr>
          <p:cNvPr id="34" name="TextBox 33"/>
          <p:cNvSpPr txBox="1"/>
          <p:nvPr/>
        </p:nvSpPr>
        <p:spPr>
          <a:xfrm>
            <a:off x="22240875" y="7315357"/>
            <a:ext cx="9742038" cy="830997"/>
          </a:xfrm>
          <a:prstGeom prst="rect">
            <a:avLst/>
          </a:prstGeom>
          <a:noFill/>
        </p:spPr>
        <p:txBody>
          <a:bodyPr wrap="square">
            <a:spAutoFit/>
          </a:bodyPr>
          <a:lstStyle/>
          <a:p>
            <a:pPr>
              <a:defRPr/>
            </a:pPr>
            <a:r>
              <a:rPr lang="en-US" sz="4800" b="1" dirty="0">
                <a:solidFill>
                  <a:schemeClr val="tx1">
                    <a:lumMod val="50000"/>
                  </a:schemeClr>
                </a:solidFill>
                <a:latin typeface="+mn-lt"/>
              </a:rPr>
              <a:t>Results</a:t>
            </a:r>
          </a:p>
        </p:txBody>
      </p:sp>
      <p:graphicFrame>
        <p:nvGraphicFramePr>
          <p:cNvPr id="35" name="Picture Placeholder 11"/>
          <p:cNvGraphicFramePr>
            <a:graphicFrameLocks/>
          </p:cNvGraphicFramePr>
          <p:nvPr>
            <p:extLst>
              <p:ext uri="{D42A27DB-BD31-4B8C-83A1-F6EECF244321}">
                <p14:modId xmlns:p14="http://schemas.microsoft.com/office/powerpoint/2010/main" val="768157099"/>
              </p:ext>
            </p:extLst>
          </p:nvPr>
        </p:nvGraphicFramePr>
        <p:xfrm>
          <a:off x="22536179" y="11195710"/>
          <a:ext cx="6976172" cy="530559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6" name="TextBox 35"/>
          <p:cNvSpPr txBox="1"/>
          <p:nvPr/>
        </p:nvSpPr>
        <p:spPr>
          <a:xfrm>
            <a:off x="22250400" y="16902127"/>
            <a:ext cx="9791700" cy="1862048"/>
          </a:xfrm>
          <a:prstGeom prst="rect">
            <a:avLst/>
          </a:prstGeom>
          <a:solidFill>
            <a:schemeClr val="bg1">
              <a:alpha val="42000"/>
            </a:schemeClr>
          </a:solidFill>
        </p:spPr>
        <p:txBody>
          <a:bodyPr wrap="square">
            <a:spAutoFit/>
          </a:bodyPr>
          <a:lstStyle/>
          <a:p>
            <a:pPr>
              <a:lnSpc>
                <a:spcPts val="4600"/>
              </a:lnSpc>
              <a:spcBef>
                <a:spcPts val="0"/>
              </a:spcBef>
              <a:defRPr/>
            </a:pPr>
            <a:r>
              <a:rPr lang="en-US" sz="26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cursus ultrices vel, ullamcorper ac augue.</a:t>
            </a:r>
          </a:p>
        </p:txBody>
      </p:sp>
      <p:sp>
        <p:nvSpPr>
          <p:cNvPr id="37" name="TextBox 36"/>
          <p:cNvSpPr txBox="1"/>
          <p:nvPr/>
        </p:nvSpPr>
        <p:spPr>
          <a:xfrm>
            <a:off x="22250399" y="8057980"/>
            <a:ext cx="9791701" cy="3041858"/>
          </a:xfrm>
          <a:prstGeom prst="rect">
            <a:avLst/>
          </a:prstGeom>
          <a:solidFill>
            <a:schemeClr val="bg1">
              <a:alpha val="63000"/>
            </a:schemeClr>
          </a:solidFill>
          <a:effectLst/>
        </p:spPr>
        <p:txBody>
          <a:bodyPr wrap="square">
            <a:spAutoFit/>
          </a:bodyPr>
          <a:lstStyle/>
          <a:p>
            <a:pPr>
              <a:lnSpc>
                <a:spcPts val="4600"/>
              </a:lnSpc>
              <a:spcBef>
                <a:spcPts val="0"/>
              </a:spcBef>
              <a:spcAft>
                <a:spcPts val="18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 scelerisque. </a:t>
            </a:r>
          </a:p>
        </p:txBody>
      </p:sp>
      <p:sp>
        <p:nvSpPr>
          <p:cNvPr id="38" name="Freeform 37"/>
          <p:cNvSpPr/>
          <p:nvPr/>
        </p:nvSpPr>
        <p:spPr>
          <a:xfrm>
            <a:off x="28632848" y="13053885"/>
            <a:ext cx="247650" cy="1147763"/>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9" name="Freeform 38"/>
          <p:cNvSpPr/>
          <p:nvPr/>
        </p:nvSpPr>
        <p:spPr>
          <a:xfrm rot="10800000">
            <a:off x="31090760" y="13053091"/>
            <a:ext cx="249237" cy="1149350"/>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 name="TextBox 39"/>
          <p:cNvSpPr txBox="1"/>
          <p:nvPr/>
        </p:nvSpPr>
        <p:spPr>
          <a:xfrm>
            <a:off x="28896604" y="13160401"/>
            <a:ext cx="2194155" cy="923330"/>
          </a:xfrm>
          <a:prstGeom prst="rect">
            <a:avLst/>
          </a:prstGeom>
          <a:noFill/>
        </p:spPr>
        <p:txBody>
          <a:bodyPr wrap="square">
            <a:spAutoFit/>
          </a:bodyPr>
          <a:lstStyle/>
          <a:p>
            <a:pPr>
              <a:defRPr/>
            </a:pPr>
            <a:r>
              <a:rPr lang="en-US" sz="1800" b="1" dirty="0">
                <a:solidFill>
                  <a:schemeClr val="accent3"/>
                </a:solidFill>
                <a:latin typeface="Arial" charset="0"/>
                <a:ea typeface="Arial" charset="0"/>
                <a:cs typeface="Arial" charset="0"/>
              </a:rPr>
              <a:t>Series: </a:t>
            </a:r>
            <a:r>
              <a:rPr lang="en-US" sz="1800" dirty="0">
                <a:solidFill>
                  <a:schemeClr val="accent3"/>
                </a:solidFill>
                <a:latin typeface="Arial" charset="0"/>
                <a:ea typeface="Arial" charset="0"/>
                <a:cs typeface="Arial" charset="0"/>
              </a:rPr>
              <a:t>in et neque dignissim, and in aliquet nisl et umis.</a:t>
            </a:r>
          </a:p>
        </p:txBody>
      </p:sp>
      <p:sp>
        <p:nvSpPr>
          <p:cNvPr id="41" name="Arc 40"/>
          <p:cNvSpPr/>
          <p:nvPr/>
        </p:nvSpPr>
        <p:spPr>
          <a:xfrm rot="16200000">
            <a:off x="27331072" y="12504644"/>
            <a:ext cx="1968500" cy="2132807"/>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42" name="Straight Connector 41"/>
          <p:cNvCxnSpPr/>
          <p:nvPr/>
        </p:nvCxnSpPr>
        <p:spPr bwMode="auto">
          <a:xfrm>
            <a:off x="22288500" y="19288731"/>
            <a:ext cx="9784080" cy="0"/>
          </a:xfrm>
          <a:prstGeom prst="line">
            <a:avLst/>
          </a:prstGeom>
          <a:noFill/>
          <a:ln w="25400" cap="flat" cmpd="sng" algn="ctr">
            <a:solidFill>
              <a:schemeClr val="tx1"/>
            </a:solidFill>
            <a:prstDash val="dash"/>
            <a:round/>
            <a:headEnd type="none" w="med" len="med"/>
            <a:tailEnd type="none" w="med" len="med"/>
          </a:ln>
          <a:effectLst/>
        </p:spPr>
      </p:cxnSp>
      <p:sp>
        <p:nvSpPr>
          <p:cNvPr id="43" name="TextBox 42"/>
          <p:cNvSpPr txBox="1"/>
          <p:nvPr/>
        </p:nvSpPr>
        <p:spPr>
          <a:xfrm>
            <a:off x="22174711" y="19612812"/>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Conclusion</a:t>
            </a:r>
          </a:p>
        </p:txBody>
      </p:sp>
      <p:sp>
        <p:nvSpPr>
          <p:cNvPr id="44" name="TextBox 43"/>
          <p:cNvSpPr txBox="1"/>
          <p:nvPr/>
        </p:nvSpPr>
        <p:spPr>
          <a:xfrm>
            <a:off x="22282404" y="20578557"/>
            <a:ext cx="9761652" cy="7196842"/>
          </a:xfrm>
          <a:prstGeom prst="rect">
            <a:avLst/>
          </a:prstGeom>
          <a:solidFill>
            <a:schemeClr val="bg1">
              <a:alpha val="63000"/>
            </a:schemeClr>
          </a:solidFill>
          <a:effectLst/>
        </p:spPr>
        <p:txBody>
          <a:bodyPr wrap="square">
            <a:spAutoFit/>
          </a:bodyPr>
          <a:lstStyle/>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00" lvl="1" indent="-457200">
              <a:lnSpc>
                <a:spcPts val="4600"/>
              </a:lnSpc>
              <a:spcBef>
                <a:spcPts val="0"/>
              </a:spcBef>
              <a:spcAft>
                <a:spcPts val="1200"/>
              </a:spcAft>
              <a:buClr>
                <a:schemeClr val="tx2"/>
              </a:buClr>
              <a:buSzPct val="125000"/>
              <a:buFont typeface="Arial" charset="0"/>
              <a:buChar char="•"/>
              <a:defRPr/>
            </a:pPr>
            <a:r>
              <a:rPr lang="en-US" sz="2800" dirty="0">
                <a:latin typeface="Arial" charset="0"/>
                <a:ea typeface="Arial" charset="0"/>
                <a:cs typeface="Arial" charset="0"/>
              </a:rPr>
              <a:t> </a:t>
            </a: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 consectetur.</a:t>
            </a:r>
          </a:p>
          <a:p>
            <a:pPr marL="914400" lvl="1" indent="-457200">
              <a:lnSpc>
                <a:spcPts val="4600"/>
              </a:lnSpc>
              <a:spcBef>
                <a:spcPts val="0"/>
              </a:spcBef>
              <a:buClr>
                <a:schemeClr val="tx2"/>
              </a:buClr>
              <a:buSzPct val="125000"/>
              <a:buFont typeface="Arial" charset="0"/>
              <a:buChar char="•"/>
              <a:defRPr/>
            </a:pPr>
            <a:endParaRPr lang="en-US" sz="2800" dirty="0">
              <a:latin typeface="Arial" charset="0"/>
              <a:ea typeface="Arial" charset="0"/>
              <a:cs typeface="Arial" charset="0"/>
            </a:endParaRPr>
          </a:p>
        </p:txBody>
      </p:sp>
      <p:sp>
        <p:nvSpPr>
          <p:cNvPr id="45" name="TextBox 44"/>
          <p:cNvSpPr txBox="1"/>
          <p:nvPr/>
        </p:nvSpPr>
        <p:spPr>
          <a:xfrm>
            <a:off x="22334018" y="36027736"/>
            <a:ext cx="9829800" cy="830263"/>
          </a:xfrm>
          <a:prstGeom prst="rect">
            <a:avLst/>
          </a:prstGeom>
          <a:noFill/>
          <a:effectLst/>
        </p:spPr>
        <p:txBody>
          <a:bodyPr>
            <a:spAutoFit/>
          </a:bodyPr>
          <a:lstStyle/>
          <a:p>
            <a:pPr>
              <a:defRPr/>
            </a:pPr>
            <a:r>
              <a:rPr lang="en-US" sz="4800" b="1" dirty="0">
                <a:solidFill>
                  <a:schemeClr val="tx1">
                    <a:lumMod val="50000"/>
                  </a:schemeClr>
                </a:solidFill>
                <a:latin typeface="+mn-lt"/>
              </a:rPr>
              <a:t>References</a:t>
            </a:r>
          </a:p>
        </p:txBody>
      </p:sp>
      <p:sp>
        <p:nvSpPr>
          <p:cNvPr id="46" name="TextBox 45"/>
          <p:cNvSpPr txBox="1"/>
          <p:nvPr/>
        </p:nvSpPr>
        <p:spPr>
          <a:xfrm>
            <a:off x="22274764" y="36997674"/>
            <a:ext cx="9737512" cy="3503523"/>
          </a:xfrm>
          <a:prstGeom prst="rect">
            <a:avLst/>
          </a:prstGeom>
          <a:solidFill>
            <a:schemeClr val="bg1">
              <a:alpha val="63000"/>
            </a:schemeClr>
          </a:solidFill>
          <a:effectLst/>
        </p:spPr>
        <p:txBody>
          <a:bodyPr wrap="square">
            <a:spAutoFit/>
          </a:bodyPr>
          <a:lstStyle/>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Phasellus nec lectus bibendum, posuere nibh id, lacinia magna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Aenean et est sem. Phasellus nec lectus bibendum, posuere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Lacinia magna. Mauris orci mi, varius id diam id, egestas auctor</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endParaRPr lang="en-US" sz="2400" dirty="0">
              <a:latin typeface="Arial" charset="0"/>
              <a:ea typeface="Arial" charset="0"/>
              <a:cs typeface="Arial" charset="0"/>
            </a:endParaRPr>
          </a:p>
        </p:txBody>
      </p:sp>
      <p:cxnSp>
        <p:nvCxnSpPr>
          <p:cNvPr id="48" name="Straight Connector 47"/>
          <p:cNvCxnSpPr/>
          <p:nvPr/>
        </p:nvCxnSpPr>
        <p:spPr bwMode="auto">
          <a:xfrm>
            <a:off x="22287523" y="35811355"/>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49" name="Straight Connector 48"/>
          <p:cNvCxnSpPr/>
          <p:nvPr/>
        </p:nvCxnSpPr>
        <p:spPr bwMode="auto">
          <a:xfrm>
            <a:off x="22274764" y="40531677"/>
            <a:ext cx="9784080" cy="0"/>
          </a:xfrm>
          <a:prstGeom prst="line">
            <a:avLst/>
          </a:prstGeom>
          <a:noFill/>
          <a:ln w="25400" cap="flat" cmpd="sng" algn="ctr">
            <a:solidFill>
              <a:schemeClr val="tx1"/>
            </a:solidFill>
            <a:prstDash val="dash"/>
            <a:round/>
            <a:headEnd type="none" w="med" len="med"/>
            <a:tailEnd type="none" w="med" len="med"/>
          </a:ln>
          <a:effectLst/>
        </p:spPr>
      </p:cxnSp>
      <p:sp>
        <p:nvSpPr>
          <p:cNvPr id="50" name="TextBox 49"/>
          <p:cNvSpPr txBox="1"/>
          <p:nvPr/>
        </p:nvSpPr>
        <p:spPr>
          <a:xfrm>
            <a:off x="22289272" y="27691936"/>
            <a:ext cx="9791700" cy="830997"/>
          </a:xfrm>
          <a:prstGeom prst="rect">
            <a:avLst/>
          </a:prstGeom>
          <a:noFill/>
        </p:spPr>
        <p:txBody>
          <a:bodyPr wrap="square">
            <a:spAutoFit/>
          </a:bodyPr>
          <a:lstStyle/>
          <a:p>
            <a:pPr>
              <a:defRPr/>
            </a:pPr>
            <a:r>
              <a:rPr lang="en-US" sz="4800" b="1" dirty="0">
                <a:solidFill>
                  <a:schemeClr val="tx1">
                    <a:lumMod val="50000"/>
                  </a:schemeClr>
                </a:solidFill>
                <a:latin typeface="+mn-lt"/>
              </a:rPr>
              <a:t>Graphic Elements</a:t>
            </a:r>
          </a:p>
        </p:txBody>
      </p:sp>
      <p:cxnSp>
        <p:nvCxnSpPr>
          <p:cNvPr id="51" name="Straight Connector 50"/>
          <p:cNvCxnSpPr/>
          <p:nvPr/>
        </p:nvCxnSpPr>
        <p:spPr bwMode="auto">
          <a:xfrm>
            <a:off x="22282404" y="27379338"/>
            <a:ext cx="9784080" cy="0"/>
          </a:xfrm>
          <a:prstGeom prst="line">
            <a:avLst/>
          </a:prstGeom>
          <a:noFill/>
          <a:ln w="25400" cap="flat" cmpd="sng" algn="ctr">
            <a:solidFill>
              <a:schemeClr val="tx1"/>
            </a:solidFill>
            <a:prstDash val="dash"/>
            <a:round/>
            <a:headEnd type="none" w="med" len="med"/>
            <a:tailEnd type="none" w="med" len="med"/>
          </a:ln>
          <a:effectLst/>
        </p:spPr>
      </p:cxnSp>
      <p:pic>
        <p:nvPicPr>
          <p:cNvPr id="52" name="Picture 5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675866" y="28984270"/>
            <a:ext cx="707508" cy="707508"/>
          </a:xfrm>
          <a:prstGeom prst="rect">
            <a:avLst/>
          </a:prstGeom>
        </p:spPr>
      </p:pic>
      <p:pic>
        <p:nvPicPr>
          <p:cNvPr id="53" name="Picture 5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675866" y="30082635"/>
            <a:ext cx="707508" cy="707508"/>
          </a:xfrm>
          <a:prstGeom prst="rect">
            <a:avLst/>
          </a:prstGeom>
        </p:spPr>
      </p:pic>
      <p:pic>
        <p:nvPicPr>
          <p:cNvPr id="54" name="Picture 5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675866" y="31181000"/>
            <a:ext cx="707508" cy="707508"/>
          </a:xfrm>
          <a:prstGeom prst="rect">
            <a:avLst/>
          </a:prstGeom>
        </p:spPr>
      </p:pic>
      <p:pic>
        <p:nvPicPr>
          <p:cNvPr id="55" name="Picture 5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675866" y="32279365"/>
            <a:ext cx="706387" cy="706387"/>
          </a:xfrm>
          <a:prstGeom prst="rect">
            <a:avLst/>
          </a:prstGeom>
        </p:spPr>
      </p:pic>
      <p:pic>
        <p:nvPicPr>
          <p:cNvPr id="56" name="Picture 55"/>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675866" y="33376609"/>
            <a:ext cx="707508" cy="707508"/>
          </a:xfrm>
          <a:prstGeom prst="rect">
            <a:avLst/>
          </a:prstGeom>
        </p:spPr>
      </p:pic>
      <p:pic>
        <p:nvPicPr>
          <p:cNvPr id="57" name="Picture 5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2675866" y="34474974"/>
            <a:ext cx="707508" cy="707508"/>
          </a:xfrm>
          <a:prstGeom prst="rect">
            <a:avLst/>
          </a:prstGeom>
        </p:spPr>
      </p:pic>
      <p:pic>
        <p:nvPicPr>
          <p:cNvPr id="58" name="Picture 5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723303" y="28984270"/>
            <a:ext cx="707508" cy="707508"/>
          </a:xfrm>
          <a:prstGeom prst="rect">
            <a:avLst/>
          </a:prstGeom>
        </p:spPr>
      </p:pic>
      <p:pic>
        <p:nvPicPr>
          <p:cNvPr id="59" name="Picture 5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3723303" y="32255768"/>
            <a:ext cx="707508" cy="707508"/>
          </a:xfrm>
          <a:prstGeom prst="rect">
            <a:avLst/>
          </a:prstGeom>
        </p:spPr>
      </p:pic>
      <p:pic>
        <p:nvPicPr>
          <p:cNvPr id="60" name="Picture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75428" y="28984270"/>
            <a:ext cx="707508" cy="707508"/>
          </a:xfrm>
          <a:prstGeom prst="rect">
            <a:avLst/>
          </a:prstGeom>
        </p:spPr>
      </p:pic>
      <p:pic>
        <p:nvPicPr>
          <p:cNvPr id="61" name="Picture 6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75428" y="29981595"/>
            <a:ext cx="707508" cy="707508"/>
          </a:xfrm>
          <a:prstGeom prst="rect">
            <a:avLst/>
          </a:prstGeom>
        </p:spPr>
      </p:pic>
      <p:pic>
        <p:nvPicPr>
          <p:cNvPr id="62" name="Picture 6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075428" y="31087689"/>
            <a:ext cx="707508" cy="707508"/>
          </a:xfrm>
          <a:prstGeom prst="rect">
            <a:avLst/>
          </a:prstGeom>
        </p:spPr>
      </p:pic>
      <p:pic>
        <p:nvPicPr>
          <p:cNvPr id="63" name="Picture 62"/>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6075428" y="32169973"/>
            <a:ext cx="707508" cy="707508"/>
          </a:xfrm>
          <a:prstGeom prst="rect">
            <a:avLst/>
          </a:prstGeom>
        </p:spPr>
      </p:pic>
      <p:pic>
        <p:nvPicPr>
          <p:cNvPr id="64" name="Picture 63"/>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6075428" y="33333340"/>
            <a:ext cx="707508" cy="707508"/>
          </a:xfrm>
          <a:prstGeom prst="rect">
            <a:avLst/>
          </a:prstGeom>
        </p:spPr>
      </p:pic>
      <p:pic>
        <p:nvPicPr>
          <p:cNvPr id="65" name="Picture 64"/>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6075428" y="34485062"/>
            <a:ext cx="707508" cy="707508"/>
          </a:xfrm>
          <a:prstGeom prst="rect">
            <a:avLst/>
          </a:prstGeom>
        </p:spPr>
      </p:pic>
      <p:pic>
        <p:nvPicPr>
          <p:cNvPr id="66" name="Picture 6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7293959" y="28984270"/>
            <a:ext cx="707508" cy="707508"/>
          </a:xfrm>
          <a:prstGeom prst="rect">
            <a:avLst/>
          </a:prstGeom>
        </p:spPr>
      </p:pic>
      <p:pic>
        <p:nvPicPr>
          <p:cNvPr id="67" name="Picture 66"/>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7293959" y="30095858"/>
            <a:ext cx="707508" cy="707508"/>
          </a:xfrm>
          <a:prstGeom prst="rect">
            <a:avLst/>
          </a:prstGeom>
        </p:spPr>
      </p:pic>
      <p:pic>
        <p:nvPicPr>
          <p:cNvPr id="68" name="Picture 67"/>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7293959" y="31207446"/>
            <a:ext cx="707508" cy="707508"/>
          </a:xfrm>
          <a:prstGeom prst="rect">
            <a:avLst/>
          </a:prstGeom>
        </p:spPr>
      </p:pic>
      <p:pic>
        <p:nvPicPr>
          <p:cNvPr id="69" name="Picture 68"/>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7293959" y="32319034"/>
            <a:ext cx="707508" cy="707508"/>
          </a:xfrm>
          <a:prstGeom prst="rect">
            <a:avLst/>
          </a:prstGeom>
        </p:spPr>
      </p:pic>
      <p:pic>
        <p:nvPicPr>
          <p:cNvPr id="70" name="Picture 69"/>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7293959" y="33430622"/>
            <a:ext cx="707508" cy="707508"/>
          </a:xfrm>
          <a:prstGeom prst="rect">
            <a:avLst/>
          </a:prstGeom>
        </p:spPr>
      </p:pic>
      <p:pic>
        <p:nvPicPr>
          <p:cNvPr id="71" name="Picture 70"/>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7293959" y="34542212"/>
            <a:ext cx="707508" cy="707508"/>
          </a:xfrm>
          <a:prstGeom prst="rect">
            <a:avLst/>
          </a:prstGeom>
        </p:spPr>
      </p:pic>
      <p:pic>
        <p:nvPicPr>
          <p:cNvPr id="72" name="Picture 71"/>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28571792" y="28984270"/>
            <a:ext cx="707508" cy="707508"/>
          </a:xfrm>
          <a:prstGeom prst="rect">
            <a:avLst/>
          </a:prstGeom>
        </p:spPr>
      </p:pic>
      <p:pic>
        <p:nvPicPr>
          <p:cNvPr id="73" name="Picture 72"/>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8571792" y="30091972"/>
            <a:ext cx="707508" cy="707508"/>
          </a:xfrm>
          <a:prstGeom prst="rect">
            <a:avLst/>
          </a:prstGeom>
        </p:spPr>
      </p:pic>
      <p:pic>
        <p:nvPicPr>
          <p:cNvPr id="74" name="Picture 73"/>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8571792" y="31199674"/>
            <a:ext cx="707508" cy="707508"/>
          </a:xfrm>
          <a:prstGeom prst="rect">
            <a:avLst/>
          </a:prstGeom>
        </p:spPr>
      </p:pic>
      <p:pic>
        <p:nvPicPr>
          <p:cNvPr id="75" name="Picture 74"/>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8571792" y="32307376"/>
            <a:ext cx="707508" cy="707508"/>
          </a:xfrm>
          <a:prstGeom prst="rect">
            <a:avLst/>
          </a:prstGeom>
        </p:spPr>
      </p:pic>
      <p:pic>
        <p:nvPicPr>
          <p:cNvPr id="76" name="Picture 75"/>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8571792" y="33415078"/>
            <a:ext cx="707508" cy="707508"/>
          </a:xfrm>
          <a:prstGeom prst="rect">
            <a:avLst/>
          </a:prstGeom>
        </p:spPr>
      </p:pic>
      <p:pic>
        <p:nvPicPr>
          <p:cNvPr id="77" name="Picture 76"/>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8571792" y="34522781"/>
            <a:ext cx="707508" cy="707508"/>
          </a:xfrm>
          <a:prstGeom prst="rect">
            <a:avLst/>
          </a:prstGeom>
        </p:spPr>
      </p:pic>
      <p:pic>
        <p:nvPicPr>
          <p:cNvPr id="78" name="Picture 77"/>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9955811" y="28984270"/>
            <a:ext cx="707508" cy="707508"/>
          </a:xfrm>
          <a:prstGeom prst="rect">
            <a:avLst/>
          </a:prstGeom>
        </p:spPr>
      </p:pic>
      <p:pic>
        <p:nvPicPr>
          <p:cNvPr id="79" name="Picture 78"/>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29955811" y="30089477"/>
            <a:ext cx="707508" cy="707508"/>
          </a:xfrm>
          <a:prstGeom prst="rect">
            <a:avLst/>
          </a:prstGeom>
        </p:spPr>
      </p:pic>
      <p:pic>
        <p:nvPicPr>
          <p:cNvPr id="80" name="Picture 79"/>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9955811" y="31194684"/>
            <a:ext cx="707508" cy="707508"/>
          </a:xfrm>
          <a:prstGeom prst="rect">
            <a:avLst/>
          </a:prstGeom>
        </p:spPr>
      </p:pic>
      <p:pic>
        <p:nvPicPr>
          <p:cNvPr id="81" name="Picture 80"/>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9955811" y="32299891"/>
            <a:ext cx="707508" cy="707508"/>
          </a:xfrm>
          <a:prstGeom prst="rect">
            <a:avLst/>
          </a:prstGeom>
        </p:spPr>
      </p:pic>
      <p:pic>
        <p:nvPicPr>
          <p:cNvPr id="82" name="Picture 81"/>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9955811" y="33405098"/>
            <a:ext cx="707508" cy="707508"/>
          </a:xfrm>
          <a:prstGeom prst="rect">
            <a:avLst/>
          </a:prstGeom>
        </p:spPr>
      </p:pic>
      <p:pic>
        <p:nvPicPr>
          <p:cNvPr id="83" name="Picture 82"/>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9955811" y="34510305"/>
            <a:ext cx="707508" cy="707508"/>
          </a:xfrm>
          <a:prstGeom prst="rect">
            <a:avLst/>
          </a:prstGeom>
        </p:spPr>
      </p:pic>
      <p:pic>
        <p:nvPicPr>
          <p:cNvPr id="84" name="Picture 83"/>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1223798" y="30038745"/>
            <a:ext cx="707508" cy="707508"/>
          </a:xfrm>
          <a:prstGeom prst="rect">
            <a:avLst/>
          </a:prstGeom>
        </p:spPr>
      </p:pic>
      <p:pic>
        <p:nvPicPr>
          <p:cNvPr id="85" name="Picture 84"/>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1223798" y="28984270"/>
            <a:ext cx="707508" cy="707508"/>
          </a:xfrm>
          <a:prstGeom prst="rect">
            <a:avLst/>
          </a:prstGeom>
        </p:spPr>
      </p:pic>
      <p:pic>
        <p:nvPicPr>
          <p:cNvPr id="86" name="Picture 85"/>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23723303" y="30074769"/>
            <a:ext cx="707508" cy="707508"/>
          </a:xfrm>
          <a:prstGeom prst="rect">
            <a:avLst/>
          </a:prstGeom>
        </p:spPr>
      </p:pic>
      <p:pic>
        <p:nvPicPr>
          <p:cNvPr id="87" name="Picture 86"/>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23723303" y="31165268"/>
            <a:ext cx="707508" cy="707508"/>
          </a:xfrm>
          <a:prstGeom prst="rect">
            <a:avLst/>
          </a:prstGeom>
        </p:spPr>
      </p:pic>
      <p:cxnSp>
        <p:nvCxnSpPr>
          <p:cNvPr id="88" name="Straight Connector 87"/>
          <p:cNvCxnSpPr/>
          <p:nvPr/>
        </p:nvCxnSpPr>
        <p:spPr bwMode="auto">
          <a:xfrm>
            <a:off x="25278389" y="28955695"/>
            <a:ext cx="0" cy="6390730"/>
          </a:xfrm>
          <a:prstGeom prst="line">
            <a:avLst/>
          </a:prstGeom>
          <a:noFill/>
          <a:ln w="25400" cap="flat" cmpd="sng" algn="ctr">
            <a:solidFill>
              <a:schemeClr val="tx1"/>
            </a:solidFill>
            <a:prstDash val="dash"/>
            <a:round/>
            <a:headEnd type="none" w="med" len="med"/>
            <a:tailEnd type="none" w="med" len="med"/>
          </a:ln>
          <a:effectLst/>
        </p:spPr>
      </p:cxnSp>
      <p:sp>
        <p:nvSpPr>
          <p:cNvPr id="89" name="Picture Placeholder 2"/>
          <p:cNvSpPr>
            <a:spLocks noGrp="1"/>
          </p:cNvSpPr>
          <p:nvPr>
            <p:ph type="pic" sz="quarter" idx="16"/>
          </p:nvPr>
        </p:nvSpPr>
        <p:spPr>
          <a:xfrm>
            <a:off x="951149" y="23670785"/>
            <a:ext cx="9680289" cy="6915345"/>
          </a:xfrm>
          <a:prstGeom prst="rect">
            <a:avLst/>
          </a:prstGeom>
          <a:solidFill>
            <a:schemeClr val="bg2">
              <a:lumMod val="85000"/>
            </a:schemeClr>
          </a:solidFill>
        </p:spPr>
        <p:txBody>
          <a:bodyPr/>
          <a:lstStyle/>
          <a:p>
            <a:pPr marL="0" indent="0" algn="ctr">
              <a:buNone/>
            </a:pPr>
            <a:endParaRPr lang="en-US" dirty="0"/>
          </a:p>
        </p:txBody>
      </p:sp>
      <p:sp>
        <p:nvSpPr>
          <p:cNvPr id="90" name="TextBox 89"/>
          <p:cNvSpPr txBox="1"/>
          <p:nvPr/>
        </p:nvSpPr>
        <p:spPr>
          <a:xfrm>
            <a:off x="845835" y="41286121"/>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Mauris orci mi, varius id diam id, egestas auctor enim. </a:t>
            </a:r>
          </a:p>
        </p:txBody>
      </p:sp>
      <p:sp>
        <p:nvSpPr>
          <p:cNvPr id="91" name="Picture Placeholder 2"/>
          <p:cNvSpPr>
            <a:spLocks noGrp="1"/>
          </p:cNvSpPr>
          <p:nvPr>
            <p:ph type="pic" sz="quarter" idx="16"/>
          </p:nvPr>
        </p:nvSpPr>
        <p:spPr>
          <a:xfrm>
            <a:off x="915938" y="34390583"/>
            <a:ext cx="9715500" cy="6456657"/>
          </a:xfrm>
          <a:prstGeom prst="rect">
            <a:avLst/>
          </a:prstGeom>
          <a:solidFill>
            <a:schemeClr val="bg2">
              <a:lumMod val="85000"/>
            </a:schemeClr>
          </a:solidFill>
        </p:spPr>
        <p:txBody>
          <a:bodyPr/>
          <a:lstStyle/>
          <a:p>
            <a:pPr marL="0" indent="0" algn="ctr">
              <a:buNone/>
            </a:pPr>
            <a:endParaRPr lang="en-US" dirty="0"/>
          </a:p>
        </p:txBody>
      </p:sp>
      <p:sp>
        <p:nvSpPr>
          <p:cNvPr id="92" name="TextBox 91"/>
          <p:cNvSpPr txBox="1"/>
          <p:nvPr/>
        </p:nvSpPr>
        <p:spPr>
          <a:xfrm>
            <a:off x="923290" y="32069848"/>
            <a:ext cx="9829800" cy="1862048"/>
          </a:xfrm>
          <a:prstGeom prst="rect">
            <a:avLst/>
          </a:prstGeom>
          <a:solidFill>
            <a:schemeClr val="bg1">
              <a:alpha val="42000"/>
            </a:schemeClr>
          </a:solidFill>
        </p:spPr>
        <p:txBody>
          <a:bodyPr>
            <a:spAutoFit/>
          </a:bodyPr>
          <a:lstStyle/>
          <a:p>
            <a:pPr>
              <a:lnSpc>
                <a:spcPts val="4600"/>
              </a:lnSpc>
              <a:spcBef>
                <a:spcPts val="0"/>
              </a:spcBef>
              <a:defRPr/>
            </a:pPr>
            <a:r>
              <a:rPr lang="en-US" sz="26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cursus ultrices vel, ullamcorper ac augue.</a:t>
            </a:r>
          </a:p>
        </p:txBody>
      </p:sp>
      <p:cxnSp>
        <p:nvCxnSpPr>
          <p:cNvPr id="93" name="Straight Connector 92"/>
          <p:cNvCxnSpPr/>
          <p:nvPr/>
        </p:nvCxnSpPr>
        <p:spPr bwMode="auto">
          <a:xfrm>
            <a:off x="923290" y="31698369"/>
            <a:ext cx="9706610" cy="0"/>
          </a:xfrm>
          <a:prstGeom prst="line">
            <a:avLst/>
          </a:prstGeom>
          <a:noFill/>
          <a:ln w="25400" cap="flat" cmpd="sng" algn="ctr">
            <a:solidFill>
              <a:schemeClr val="tx1"/>
            </a:solidFill>
            <a:prstDash val="dash"/>
            <a:round/>
            <a:headEnd type="none" w="med" len="med"/>
            <a:tailEnd type="none" w="med" len="med"/>
          </a:ln>
          <a:effectLst/>
        </p:spPr>
      </p:cxnSp>
    </p:spTree>
    <p:extLst>
      <p:ext uri="{BB962C8B-B14F-4D97-AF65-F5344CB8AC3E}">
        <p14:creationId xmlns:p14="http://schemas.microsoft.com/office/powerpoint/2010/main" val="109865799"/>
      </p:ext>
    </p:extLst>
  </p:cSld>
  <p:clrMapOvr>
    <a:masterClrMapping/>
  </p:clrMapOvr>
</p:sld>
</file>

<file path=ppt/theme/theme1.xml><?xml version="1.0" encoding="utf-8"?>
<a:theme xmlns:a="http://schemas.openxmlformats.org/drawingml/2006/main" name="Research Poster Template">
  <a:themeElements>
    <a:clrScheme name="Cost">
      <a:dk1>
        <a:srgbClr val="666666"/>
      </a:dk1>
      <a:lt1>
        <a:srgbClr val="FFFFFF"/>
      </a:lt1>
      <a:dk2>
        <a:srgbClr val="FFFFFF"/>
      </a:dk2>
      <a:lt2>
        <a:srgbClr val="FFFFFF"/>
      </a:lt2>
      <a:accent1>
        <a:srgbClr val="2D3778"/>
      </a:accent1>
      <a:accent2>
        <a:srgbClr val="E1783C"/>
      </a:accent2>
      <a:accent3>
        <a:srgbClr val="00AFAA"/>
      </a:accent3>
      <a:accent4>
        <a:srgbClr val="692364"/>
      </a:accent4>
      <a:accent5>
        <a:srgbClr val="6E82BE"/>
      </a:accent5>
      <a:accent6>
        <a:srgbClr val="961E64"/>
      </a:accent6>
      <a:hlink>
        <a:srgbClr val="961E64"/>
      </a:hlink>
      <a:folHlink>
        <a:srgbClr val="6E82B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384</TotalTime>
  <Words>704</Words>
  <Application>Microsoft Office PowerPoint</Application>
  <PresentationFormat>Custom</PresentationFormat>
  <Paragraphs>74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ＭＳ Ｐゴシック</vt:lpstr>
      <vt:lpstr>Arial</vt:lpstr>
      <vt:lpstr>Calibri</vt:lpstr>
      <vt:lpstr>Exo</vt:lpstr>
      <vt:lpstr>PT sans</vt:lpstr>
      <vt:lpstr>Research Poster Template</vt:lpstr>
      <vt:lpstr>PowerPoint Presentation</vt:lpstr>
    </vt:vector>
  </TitlesOfParts>
  <Manager/>
  <Company>© University at Buffalo</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 Research Poster Template</dc:title>
  <dc:subject/>
  <dc:creator>user</dc:creator>
  <cp:keywords/>
  <dc:description/>
  <cp:lastModifiedBy>Vassilis Tzikoulis</cp:lastModifiedBy>
  <cp:revision>47</cp:revision>
  <cp:lastPrinted>2016-09-29T19:48:31Z</cp:lastPrinted>
  <dcterms:created xsi:type="dcterms:W3CDTF">2016-09-29T18:43:16Z</dcterms:created>
  <dcterms:modified xsi:type="dcterms:W3CDTF">2025-07-04T02:09:19Z</dcterms:modified>
  <cp:category/>
</cp:coreProperties>
</file>